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C8DA97-C9E6-434B-B402-8C97D13E5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0EFB6BF-C39C-4054-AC72-E4D7C467C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4498F9-66DA-48D8-B379-1E3FF4B8E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3827B1-0A2B-45CD-9D66-6641C81A6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6727C9-5710-4ED5-AD59-62D1D6D0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0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E528D-D032-4433-8FB1-600C029D2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FBC1A4-F36C-4631-860D-4CCBE2252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EA48FC-2E75-4FB3-A165-6B3ED987D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1B9527-AE8C-4AF2-AEBD-F5CDADE16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14991B-9418-454F-B47D-CB467C8F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73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6E3DFC-B09D-4A64-AC93-14C3D59E8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8631238-BDE2-40FC-8789-D3E37B3B3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B7214C-A790-40DB-A2AC-23449FCE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D606BE-4B42-4632-B1E5-409B369F9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E92218-4934-43A1-85C7-36672D65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43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E5336-EA06-4907-8018-000221C04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52BB65-58D5-4884-89B8-5E6F91685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F83B2E-8A09-47D9-B3F1-CF61191D2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313F91-1F34-4002-90CF-EAA37116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52E02-9BFA-4C5F-BD53-F44B6E25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54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11D127-4871-452D-8A55-9703ADAB8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8B0374-42EA-402F-9071-5E31A9969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28AB2D-D45B-4D55-B598-E6D1C97F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8F4F27-2D18-454B-AE45-2795BCFF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DD3661-C9DA-417B-AA98-73942F08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5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AE8A6A-65B5-413B-B83C-02D8C5109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0B8565-E727-4EA3-AC2C-7421CCBD8E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567717-10DB-419B-B0BA-6C6EEFF2F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F14152-B2D3-4D1E-A130-F1EB31453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7A3F48-924B-4FB4-B1B7-DBB630FD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25E910-90BB-457C-8AB5-8D40E15FF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45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4E185-FDE7-4602-9E7C-67920DFFA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EC5777A-B02B-49C1-A860-3A3747E33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47D5FE6-BC32-4DF7-B601-4C9462F91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459B5E9-4631-40B4-81A1-3FCCB59D88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CAD5432-434B-46CD-BB17-6CDB1F4CF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02A7C7B-7907-4C1E-BDBE-63A68B468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3FD3A17-1FBB-47F1-9B91-B19B5EFA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E0DD3C8-9E94-4E0C-9639-0BF4A09FC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95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1CA32-4B28-44F0-9180-5543D3F10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F716768-F831-46DB-ABDB-FCF7D7F2D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95CD0D8-FFA8-48BF-8D5D-584C08516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A617E4-DA7B-43AD-9BFB-F551F0300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61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716C85B-90E3-4167-A25C-9CE921827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AD6BA9-6401-4978-ACBE-D61F25014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38AF2D7-898E-4688-A1B2-689AEFD0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07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26CAA5-84BF-4C15-A7DB-C16BA0A23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45F598-77C0-41D4-B27E-A61CBC4C5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07FD894-7E91-478C-9F65-A9AA63F5D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F926AA-365E-48BD-84EB-0C452675D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680CAC-D3F0-4B8C-B819-8A798BFBD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6F2D79-A69F-439C-8512-D1705ABC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72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4D9C13-412F-4792-9D1F-187807E70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98CC66D-433A-4498-B8EA-D67CD1CD0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C3878F-814B-4D89-BC41-C1B434BA3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83FB67-76E3-4B27-8DA4-C055BB9C5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301DBC-FC62-41B7-90E8-A4183072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36B8C8-E541-4C74-A229-CAD60813D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58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3B6054-6DF9-434A-9D49-5166216DF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B4E0EA-CFF3-40E5-BA41-5D8FDA9AE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11D8E9-3EB9-482C-BC6D-4D4ECE745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D3DE1-E438-4BE7-AF70-3582AACE9273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2D7679-E89E-47AC-8CB8-6FEB650560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25606A-65AA-4A0A-BE3D-4971F592D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33300-426A-4DC8-B73A-03333DCE9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50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kvideo.ru/video-14400707_16622873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20BCB3-536A-4CC5-B44F-205278D7E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2842" y="292079"/>
            <a:ext cx="5136888" cy="3614096"/>
          </a:xfrm>
        </p:spPr>
        <p:txBody>
          <a:bodyPr>
            <a:normAutofit/>
          </a:bodyPr>
          <a:lstStyle/>
          <a:p>
            <a:r>
              <a:rPr lang="ru-RU" dirty="0"/>
              <a:t>Песенное творчество </a:t>
            </a:r>
            <a:br>
              <a:rPr lang="ru-RU" dirty="0"/>
            </a:br>
            <a:r>
              <a:rPr lang="ru-RU" dirty="0" err="1"/>
              <a:t>Ижор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5C87322-4FE0-4BD6-A9BD-00E1D252B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427" y="4740675"/>
            <a:ext cx="5776766" cy="1637929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Посмотрите, пожалуйста, фильм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63A71F0-49AD-4621-BB27-5D741852C1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42"/>
          <a:stretch/>
        </p:blipFill>
        <p:spPr>
          <a:xfrm>
            <a:off x="402090" y="479395"/>
            <a:ext cx="5776767" cy="61316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0458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48922B-A4EA-49E8-A973-4C74A8A7D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365125"/>
            <a:ext cx="10732008" cy="2451227"/>
          </a:xfrm>
        </p:spPr>
        <p:txBody>
          <a:bodyPr/>
          <a:lstStyle/>
          <a:p>
            <a:pPr algn="ctr"/>
            <a:r>
              <a:rPr lang="ru-RU" dirty="0"/>
              <a:t>  Пройдите, пожалуйста по ссылке: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9D9305-9047-4EC9-8ED2-694E5934891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304288" y="2980235"/>
            <a:ext cx="90495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https://vkvideo.ru/video-14400707_166228738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9380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A27BA-4AE1-4CE6-8E1F-CFF4B7F9F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472" y="365125"/>
            <a:ext cx="7406640" cy="4993259"/>
          </a:xfrm>
        </p:spPr>
        <p:txBody>
          <a:bodyPr>
            <a:normAutofit/>
          </a:bodyPr>
          <a:lstStyle/>
          <a:p>
            <a:r>
              <a:rPr lang="ru-RU" sz="6600" dirty="0"/>
              <a:t>Что вы узнали нового для себя, посмотрев этот фильм?</a:t>
            </a:r>
          </a:p>
        </p:txBody>
      </p:sp>
    </p:spTree>
    <p:extLst>
      <p:ext uri="{BB962C8B-B14F-4D97-AF65-F5344CB8AC3E}">
        <p14:creationId xmlns:p14="http://schemas.microsoft.com/office/powerpoint/2010/main" val="16257882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</Words>
  <Application>Microsoft Office PowerPoint</Application>
  <PresentationFormat>Широкоэкранный</PresentationFormat>
  <Paragraphs>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Песенное творчество  Ижор</vt:lpstr>
      <vt:lpstr>  Пройдите, пожалуйста по ссылке:</vt:lpstr>
      <vt:lpstr>Что вы узнали нового для себя, посмотрев этот фильм?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Песенное творчество  Ижор</dc:title>
  <dc:creator>Пользователь</dc:creator>
  <cp:lastModifiedBy>Пользователь</cp:lastModifiedBy>
  <cp:revision>2</cp:revision>
  <dcterms:created xsi:type="dcterms:W3CDTF">2025-02-10T18:39:34Z</dcterms:created>
  <dcterms:modified xsi:type="dcterms:W3CDTF">2025-02-10T19:01:16Z</dcterms:modified>
</cp:coreProperties>
</file>