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1B0DA-C0CC-46BC-B8B6-6ACB3432B6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6D7418-99D2-4345-92C9-7276673E3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6CC538-4D7D-4328-9624-C25180E99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60ACA7-7B69-4E74-AA79-AAAA6A56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7A14DB-E52C-4978-AA41-7BBD17DD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29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08849-B9DB-4F7E-9DD3-6FCAF11BE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836B9C-997D-4674-ABAE-DC6D930AC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F0CFB8-E7B9-4310-832A-0D2C3A4B6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620EAC-90EE-4197-ACFE-3AC3742E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907E3C-D963-41E1-8F0C-E72218AC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62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A5D309-E897-4AD9-A8CA-B8F0A8CC5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D543D3-F548-4698-BF0A-9EFB8FED3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C318EA-EE9A-46E3-A5D7-1C0AEFC3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AA94C8-9DEF-47E9-8116-22702B9F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BC5D4-C0DB-4004-9F4D-EA4F5F831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92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6B1A7-1F50-4269-AC80-6FCB2B15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F0B5A0-3A9B-49C5-87A9-9EBEDCB4F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482A7E-178D-41FB-BA6C-91F29C47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FFC5E9-0D2F-4BF3-A17E-EDC77300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7D62A5-DFA1-40FE-9004-6D024D0C2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95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39DA04-7DAC-4879-8A26-FE35E3940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BEA7EA-23AB-4B5A-BE04-7A6718A95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EA8A9A-62FF-4441-9517-45CBBBE1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508AD3-CABB-4F00-B5EF-398FB171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B929B0-D47D-4436-9B3D-9DF7258D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99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B4A010-520A-47E5-8E0B-D5D2360AF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1029A6-79C6-45B0-980E-FB4494766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E25D631-EF5E-4010-B23E-CE95AED49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161313-6EDD-41A8-A963-8C98992F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017B21-4A35-492D-913A-EAA516CB2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EA2B0D-89E2-4AEE-97EB-C4B8C9C68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86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9D390-E244-4B5A-8821-5A001B1E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9331F5-0106-47E1-B9A1-A3968F969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7A2A8D-CB6B-49DE-BC34-5AE1AF4DA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71A990-1411-40F4-BC62-B83B25556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D73E5E4-B9AC-4FB2-A62F-B9A932EB4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86B54B6-0FC8-48E8-989B-51A4FD765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0999750-D817-4F85-872F-80266ECB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808953-D2D8-45D2-B585-E5EE92616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73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2BAA24-3114-4A54-9BAB-C54FC35CB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2E2C32-C50F-4C1B-B7D4-DE85C096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E8AF8F-62D1-4FCC-8826-D0A837BB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AC8B81-AED3-4E00-AF43-D3F43548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04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D15CBE2-22ED-4901-9C23-97731420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6849E06-B1B0-41E3-A8D6-0D020FF9C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B5839C-C8A5-44AB-8A28-5492AA4E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542D20-8FCC-4252-AD92-EC8AF9CC2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B01E18-A32B-49FF-8BF5-4019CF32B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AC415D-D95E-42C5-8835-B0FDEE1C7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8053DB-6539-47F4-81D8-9D302F86E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FAF3C3-FC38-46E6-B8E7-3278E00E5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5256F6-E5F0-471E-9E82-E75ABECA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3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951A57-4F8F-4A93-887C-D8E66CECE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E74451-C20D-417A-856F-08C5F3958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CD4603-0068-4905-988D-ADBF0962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AAD138-9272-4461-9D07-9AC3604B1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834AAF-A1C5-46CC-AAFF-EB516378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8A275C-3915-42FC-AD21-5AD11B9A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11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D213A6-C1E5-4A2D-8073-04E4C1F47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6AF273-6707-448B-BC06-3CFB148CA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B8D2D2-F76A-4C36-BE33-BFDCEE6EB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FBD18-01D7-4055-8835-5CD35F80540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20AADC-D74D-4DDE-BC68-341764FD4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3FF322-E937-4FBB-A3A9-0CD4E28F6C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DBC5E-9254-4632-9666-09DBC3476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85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wall-131020147_4552?z=video-131020147_456240142%2F585f7b8eeb5bd0a7c4%2Fpl_post_-131020147_455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6FF78-5F5C-41F7-B8B1-A99116E38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5936" y="1335025"/>
            <a:ext cx="5522976" cy="3913632"/>
          </a:xfrm>
        </p:spPr>
        <p:txBody>
          <a:bodyPr>
            <a:normAutofit/>
          </a:bodyPr>
          <a:lstStyle/>
          <a:p>
            <a:r>
              <a:rPr lang="ru-RU" dirty="0"/>
              <a:t>Фольклорные традиции Ленинградской области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A2C1EF-CFEA-440C-A7DD-4448316B6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2768" y="5687568"/>
            <a:ext cx="8412480" cy="731520"/>
          </a:xfrm>
        </p:spPr>
        <p:txBody>
          <a:bodyPr>
            <a:normAutofit/>
          </a:bodyPr>
          <a:lstStyle/>
          <a:p>
            <a:r>
              <a:rPr lang="ru-RU" dirty="0"/>
              <a:t>Посмотрите, пожалуйста, фильм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95765C0-18F9-46FA-B109-8AA21F2EB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42" y="822531"/>
            <a:ext cx="6012273" cy="442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82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D7720-D8AD-4D60-AFC7-8A465228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944" y="365125"/>
            <a:ext cx="10658856" cy="2747963"/>
          </a:xfrm>
        </p:spPr>
        <p:txBody>
          <a:bodyPr/>
          <a:lstStyle/>
          <a:p>
            <a:pPr algn="ctr"/>
            <a:r>
              <a:rPr lang="ru-RU" dirty="0"/>
              <a:t>Пройдите, пожалуйста, по ссылке: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35DDCB-DD7C-46B7-8C8C-398046DE3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144" y="3428999"/>
            <a:ext cx="10201656" cy="2747963"/>
          </a:xfrm>
        </p:spPr>
        <p:txBody>
          <a:bodyPr/>
          <a:lstStyle/>
          <a:p>
            <a:r>
              <a:rPr lang="ru-RU" sz="4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https://vk.com/wall-131020147_4552?z=video-131020147_456240142%2F585f7b8eeb5bd0a7c4%2Fpl_post_-131020147_4552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1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7AF4C-F791-4646-BAEA-A0D4558F3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664208"/>
            <a:ext cx="10549128" cy="2889504"/>
          </a:xfrm>
        </p:spPr>
        <p:txBody>
          <a:bodyPr/>
          <a:lstStyle/>
          <a:p>
            <a:pPr algn="ctr"/>
            <a:r>
              <a:rPr lang="ru-RU" dirty="0"/>
              <a:t>Какие фольклорные традиции имеются в Ленинградской области?</a:t>
            </a:r>
          </a:p>
        </p:txBody>
      </p:sp>
    </p:spTree>
    <p:extLst>
      <p:ext uri="{BB962C8B-B14F-4D97-AF65-F5344CB8AC3E}">
        <p14:creationId xmlns:p14="http://schemas.microsoft.com/office/powerpoint/2010/main" val="3258689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Широкоэкранный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Фольклорные традиции Ленинградской области</vt:lpstr>
      <vt:lpstr>Пройдите, пожалуйста, по ссылке:</vt:lpstr>
      <vt:lpstr>Какие фольклорные традиции имеются в Ленинградской области?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Фольклорные традиции Ленинградской области</dc:title>
  <dc:creator>Пользователь</dc:creator>
  <cp:lastModifiedBy>Пользователь</cp:lastModifiedBy>
  <cp:revision>1</cp:revision>
  <dcterms:created xsi:type="dcterms:W3CDTF">2025-02-10T19:12:15Z</dcterms:created>
  <dcterms:modified xsi:type="dcterms:W3CDTF">2025-02-10T19:19:32Z</dcterms:modified>
</cp:coreProperties>
</file>