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78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4D31F6-DAD2-4FC3-BC96-DF2191ED4B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51A2AF3-D435-49D7-85DC-889913D96F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281ECD0-1881-45CF-BC24-C4640A7BE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C596B-94ED-4D45-8BBC-7BEEBCF10601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8917217-E4C8-44A1-AFBC-334A981BA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CDBA5E3-7DEA-41C5-8C71-C2A0E521C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5AA9-6028-4696-979C-310865035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1773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AE8AF1-E298-4FC5-A861-D488178AF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20B50AA-9AAA-4E00-9EF9-62D55E4DF7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82F10E-CB71-4FDF-B4D4-D8297FA25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C596B-94ED-4D45-8BBC-7BEEBCF10601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6E0AABA-15BD-4E7C-84AA-159F243B5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CF7D08D-8075-438A-8BCF-223124D85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5AA9-6028-4696-979C-310865035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3429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D0EE5B9-73B7-4EB2-BC58-46765EB05C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F6F7CF5-978D-446B-9A1B-31B0180EB4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6059D20-2781-4371-B087-0B7D83339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C596B-94ED-4D45-8BBC-7BEEBCF10601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B76C20F-96D0-454D-8114-4CE765BB4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98A9F9-9D8F-48F4-9139-5A47C1B94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5AA9-6028-4696-979C-310865035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223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2D2CC6-2017-4109-8C94-65EB9B24C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377D9E-6371-475A-AD80-D566494B0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934D41A-DEA8-4C58-9A82-94AB53F8C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C596B-94ED-4D45-8BBC-7BEEBCF10601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E0E2D0-FD69-4C0D-971A-C1354EA16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0929D25-AD9E-442D-BBF6-0FACB42AF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5AA9-6028-4696-979C-310865035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6159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0C38A7-6308-4F77-A6F8-5E644F10F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DC33021-D3EB-4D0C-9C90-4AD5AEC620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DAE2A9-F739-4EEB-9C5D-E57960B41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C596B-94ED-4D45-8BBC-7BEEBCF10601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BF1E92-1EB6-41FA-85C8-2DF4ECB26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2DC90BD-5AB7-4318-96D9-EEA00CA1F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5AA9-6028-4696-979C-310865035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3379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97C86D-3855-46E3-8EAC-5A24C2C0E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E7EACA1-9A57-483F-BC52-A277C6D1A8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6B0432F-8417-45A6-BACA-8B13251335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89E68C5-6B3C-48DE-846C-A5A2D5211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C596B-94ED-4D45-8BBC-7BEEBCF10601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D912DCF-9771-46DD-9134-967FFE831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FAA393F-F073-4E94-8684-5778DFC90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5AA9-6028-4696-979C-310865035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869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0807B3-72E0-4B3E-A040-35A5E6CB0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C85950E-747D-481A-AD70-63EDB2D559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B01916A-A8EF-46AC-BBDD-C440791613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82AFD0D-B4DA-41C5-A02B-5615AA16D7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1B0C6AF-8973-47FD-9E41-F1A87F5A9A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6DE1AD2-FD89-45D7-80A6-5A124030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C596B-94ED-4D45-8BBC-7BEEBCF10601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9464D72-785E-4BE6-8882-111CC43D0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C1B97E4-79F8-40FE-89B8-F54A9A847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5AA9-6028-4696-979C-310865035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9709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91BBA2-5FE7-428B-A057-9E9C9D9FF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79D9130-97C2-4F8E-9B7D-6D0EEADC9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C596B-94ED-4D45-8BBC-7BEEBCF10601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03A0800-74EB-4D22-9995-CE647A403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9D8A333-1937-4462-BDE8-0DE084338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5AA9-6028-4696-979C-310865035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880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5C9FF2D-2DAD-4BE7-9D94-2EB33D914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C596B-94ED-4D45-8BBC-7BEEBCF10601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DDD00E3-1C59-40B5-9A71-AF3AAF35E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0772F8F-CA9A-41B4-8C8B-E849F13A8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5AA9-6028-4696-979C-310865035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64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B41095-F5D9-4758-888E-042EF3DB7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6E3106-DA1A-4C69-A3F8-C6E44A12E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E37C098-7267-4FB4-8BA9-D1FB21BC73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6961CD0-F867-4E73-9291-392F1783E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C596B-94ED-4D45-8BBC-7BEEBCF10601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85BAB37-A898-4CF1-AB1B-678D4E3F8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A3651A7-820D-45F6-B3A5-CD83E525F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5AA9-6028-4696-979C-310865035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600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FF4214-328A-4F98-97BD-9C5D9F6C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6C8B54E-781F-4E18-ACEA-906F607BC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FB64C94-7EFF-43F3-BF67-DA74D711DF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3FFFDDB-3EB6-48D8-8879-3FDCA9895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C596B-94ED-4D45-8BBC-7BEEBCF10601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F7BA1C4-7AF7-471A-95B5-DCA3AFFA1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8FB9E55-8CB0-49B8-963D-95403B956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5AA9-6028-4696-979C-310865035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5862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9AF2F4-AC5B-490B-AB4B-F160AC5E0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3746EB1-AE01-4B75-8E3E-B6381C97E4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00B42F5-91EC-4A7B-80C8-D3661039B5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C596B-94ED-4D45-8BBC-7BEEBCF10601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62B027D-5284-44E0-8408-90EF53803F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3D7EC00-5BBC-405F-9609-D93782FA3B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05AA9-6028-4696-979C-310865035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211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rutube.ru/video/f9979c05898cfc2df8d151cb63fc4c8c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A35D5C-463A-4758-9EBE-6B1AAA041E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17536" y="1122362"/>
            <a:ext cx="4096512" cy="2846134"/>
          </a:xfrm>
        </p:spPr>
        <p:txBody>
          <a:bodyPr>
            <a:normAutofit/>
          </a:bodyPr>
          <a:lstStyle/>
          <a:p>
            <a:r>
              <a:rPr lang="ru-RU" dirty="0"/>
              <a:t>Песенное творчество вепсов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A31A278-3ACE-474B-B62E-AF6242B902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10512" y="5735638"/>
            <a:ext cx="8857488" cy="427418"/>
          </a:xfrm>
        </p:spPr>
        <p:txBody>
          <a:bodyPr/>
          <a:lstStyle/>
          <a:p>
            <a:r>
              <a:rPr lang="ru-RU" dirty="0"/>
              <a:t>Посмотрите, пожалуйста, фильм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48618A0-8F13-46E4-9BA6-BAE8349A34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944" y="428122"/>
            <a:ext cx="6858000" cy="4911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0038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878214-2ACC-489B-9894-2B455E993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Пройдите, пожалуйста, по ссылке: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587EE1-3C9E-423C-B8C2-A82F9DDFA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17519"/>
            <a:ext cx="10515600" cy="3159443"/>
          </a:xfrm>
        </p:spPr>
        <p:txBody>
          <a:bodyPr/>
          <a:lstStyle/>
          <a:p>
            <a:r>
              <a:rPr lang="ru-RU" sz="60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https://rutube.ru/video/f9979c05898cfc2df8d151cb63fc4c8c/</a:t>
            </a:r>
            <a:endParaRPr lang="ru-RU" sz="6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0211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3DFBB3-BF47-489B-A703-1697D10DE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0" y="1115568"/>
            <a:ext cx="8814816" cy="4626864"/>
          </a:xfrm>
        </p:spPr>
        <p:txBody>
          <a:bodyPr/>
          <a:lstStyle/>
          <a:p>
            <a:pPr algn="ctr"/>
            <a:r>
              <a:rPr lang="ru-RU" dirty="0"/>
              <a:t>Что вы узнали о певческой традиции Вепсов?</a:t>
            </a:r>
          </a:p>
        </p:txBody>
      </p:sp>
    </p:spTree>
    <p:extLst>
      <p:ext uri="{BB962C8B-B14F-4D97-AF65-F5344CB8AC3E}">
        <p14:creationId xmlns:p14="http://schemas.microsoft.com/office/powerpoint/2010/main" val="38436772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33</Words>
  <Application>Microsoft Office PowerPoint</Application>
  <PresentationFormat>Широкоэкранный</PresentationFormat>
  <Paragraphs>5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Песенное творчество вепсов</vt:lpstr>
      <vt:lpstr>Пройдите, пожалуйста, по ссылке:</vt:lpstr>
      <vt:lpstr>Что вы узнали о певческой традиции Вепсов?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Песенное творчество вепсов</dc:title>
  <dc:creator>Пользователь</dc:creator>
  <cp:lastModifiedBy>Пользователь</cp:lastModifiedBy>
  <cp:revision>1</cp:revision>
  <dcterms:created xsi:type="dcterms:W3CDTF">2025-02-10T19:02:51Z</dcterms:created>
  <dcterms:modified xsi:type="dcterms:W3CDTF">2025-02-10T19:10:04Z</dcterms:modified>
</cp:coreProperties>
</file>