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B50B3F-2966-45DF-95B8-FACFEDC63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FB739AB-8451-4B80-B687-DD033835B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F0DE12-D892-400B-BAE1-C0FCC835A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DA76-8065-48B1-886D-C8C70722BDE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75A258-33A3-40BF-B0C5-62AEC1968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86D5EB-212B-49C3-901A-1F0F34901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4DD3-EDC4-4553-B1C0-65F88FD1F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4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DB5991-24A3-4E4F-BAB1-7538D7AB8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C4E301B-5BB8-4803-8929-4E83ECEA0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26C1F7-DDF6-4BFF-9334-530B7E035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DA76-8065-48B1-886D-C8C70722BDE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1CF00D-1A7E-4A7F-A2EE-E3CF3C5FC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A6DCF1-AD40-4777-B34D-A388B0967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4DD3-EDC4-4553-B1C0-65F88FD1F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80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A0E5F20-C11E-47B2-84E9-1E9D652A79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D3BC0C9-282F-44AA-B8F0-189B2F9ADE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A0782E-2385-42BF-BA4D-FBACDE98F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DA76-8065-48B1-886D-C8C70722BDE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15F571-8DFB-4766-836F-418453C4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C111B4-D097-4E1D-92A6-785E22A99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4DD3-EDC4-4553-B1C0-65F88FD1F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45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FCCF9F-CA25-4014-A90A-8C3E33E50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77528E-8945-4CC8-A78F-90B1FF490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4C08EF-1A0A-446A-9242-FD3740AE2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DA76-8065-48B1-886D-C8C70722BDE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372F0A-859D-4DEF-BD43-FDF33660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5E20A7-C6E5-4E13-98FD-13ABBF73E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4DD3-EDC4-4553-B1C0-65F88FD1F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33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92D586-F2CD-4909-9587-6A0AB099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87EFD2-E67C-48C5-887D-B6E6AFAD7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9651AB-27B1-4D5B-A345-6EC278494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DA76-8065-48B1-886D-C8C70722BDE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078295-E5F4-4620-BB78-36C3F8F97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B5368E-45BF-4064-AAFD-7887190F8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4DD3-EDC4-4553-B1C0-65F88FD1F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82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3F89FE-E827-4A58-AACF-E441399CA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18DD16-0C5F-46C0-BFFF-5D996243D5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C7D253-857F-4161-AA77-CC12C0A58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1BC138-9A5A-490B-8BF5-1621EE06B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DA76-8065-48B1-886D-C8C70722BDE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D2789B-7745-40E4-9C22-816445E1F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A83510-BA6E-499B-B497-E6668E24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4DD3-EDC4-4553-B1C0-65F88FD1F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16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386864-CBFE-4C26-9A81-FA2A223B6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19CAF7-7F87-4685-B7B8-7E212FF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0E053B-7078-43AA-AC94-9610D3689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4E3DE7F-6761-4A25-832B-5FD3311E82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3B85AE0-33A0-4018-91D5-E37DDEB682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052085A-E5C9-48E6-A6F9-D726D6F9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DA76-8065-48B1-886D-C8C70722BDE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D8C734-F3E7-43F5-B770-D87A03B7A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DEACE2C-5926-4024-A808-7EF7C2A89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4DD3-EDC4-4553-B1C0-65F88FD1F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22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9A13BC-BF37-4919-BB35-EAD0D062A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0AA323A-068B-4CA5-ABC9-C9A2EFD7D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DA76-8065-48B1-886D-C8C70722BDE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AE6C6B8-8B61-4F12-805B-5E80E88BE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8B25CE9-FE96-4DFD-AAA8-EECA27496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4DD3-EDC4-4553-B1C0-65F88FD1F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4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5BB1D9E-2429-4337-9E18-B8224F5F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DA76-8065-48B1-886D-C8C70722BDE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2D63B9C-7BBD-4503-B094-A2792232B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B59A36D-2739-426B-BF14-8B6B6FCB8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4DD3-EDC4-4553-B1C0-65F88FD1F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6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DFB084-EE55-439B-BAB7-8AA0125D6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EB6D2-092E-4F70-879F-FD88DA05C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007D9C6-7711-432A-A422-6CDBAB7BA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C0990E-5BDC-42EE-906D-A0DCD2A4F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DA76-8065-48B1-886D-C8C70722BDE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5A2FFB-2FC7-4168-A22B-C0DE8B2A8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4621EC-F585-4F7F-B6D4-61828239F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4DD3-EDC4-4553-B1C0-65F88FD1F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8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818DE5-FA8C-41D9-AA46-3C5463A55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F886240-1B5A-4DA5-9140-104C782BF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80A05B-E2B6-4291-A98C-2578CB0D3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AA6D3C-268C-4D28-A38A-1F37F392F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DA76-8065-48B1-886D-C8C70722BDE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DB290D-CEBC-4C5D-91F9-094A3F54A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4ADEE4-D108-4137-BCEC-A3792595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4DD3-EDC4-4553-B1C0-65F88FD1F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18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B49217-641C-4910-BFDC-54B774642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01A199-0196-4721-80D8-CDBE936FD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B6EC35-02DC-4CC2-B42D-713244E79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DA76-8065-48B1-886D-C8C70722BDEF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F47C4A-8D34-4968-877E-C2C1C60650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674A99-E2CB-46BA-B135-337E2D2C77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F4DD3-EDC4-4553-B1C0-65F88FD1F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8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kvideo.ru/video-212632304_45623903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1CCEFE-5FE5-4C16-AD12-6F0CCBE45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35824" y="987552"/>
            <a:ext cx="3968496" cy="3273551"/>
          </a:xfrm>
        </p:spPr>
        <p:txBody>
          <a:bodyPr>
            <a:normAutofit/>
          </a:bodyPr>
          <a:lstStyle/>
          <a:p>
            <a:r>
              <a:rPr lang="ru-RU" dirty="0"/>
              <a:t>Песенное творчество Карелов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232D4C7-3F56-4BF1-8B10-A6EDCD6DB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0512" y="5029200"/>
            <a:ext cx="8857488" cy="1243584"/>
          </a:xfrm>
        </p:spPr>
        <p:txBody>
          <a:bodyPr/>
          <a:lstStyle/>
          <a:p>
            <a:r>
              <a:rPr lang="ru-RU" dirty="0"/>
              <a:t>Посмотрите, пожалуйста фильм</a:t>
            </a:r>
          </a:p>
        </p:txBody>
      </p:sp>
      <p:pic>
        <p:nvPicPr>
          <p:cNvPr id="1026" name="Picture 2" descr="Национальность карелов">
            <a:extLst>
              <a:ext uri="{FF2B5EF4-FFF2-40B4-BE49-F238E27FC236}">
                <a16:creationId xmlns:a16="http://schemas.microsoft.com/office/drawing/2014/main" id="{F82BEAC2-8493-4A7D-801B-F8A85A6A7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16" y="585216"/>
            <a:ext cx="6627503" cy="404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65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95380-0C5E-466F-A284-0F50C4242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609344"/>
            <a:ext cx="9963912" cy="813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Пройдите, пожалуйста, по ссылке: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4F005D-EE5D-498B-A614-AB8CEFB6E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888" y="2962655"/>
            <a:ext cx="9963912" cy="3214307"/>
          </a:xfrm>
        </p:spPr>
        <p:txBody>
          <a:bodyPr/>
          <a:lstStyle/>
          <a:p>
            <a:r>
              <a:rPr lang="ru-RU" sz="5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https://vkvideo.ru/video-212632304_456239031</a:t>
            </a:r>
            <a:r>
              <a:rPr lang="ru-RU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186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60195A-0361-4644-BB1C-36ED0BBD6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65125"/>
            <a:ext cx="10256520" cy="5194427"/>
          </a:xfrm>
        </p:spPr>
        <p:txBody>
          <a:bodyPr/>
          <a:lstStyle/>
          <a:p>
            <a:r>
              <a:rPr lang="ru-RU" dirty="0"/>
              <a:t>Что нового  в манере пения вы узнали из мастер-класса?</a:t>
            </a:r>
          </a:p>
        </p:txBody>
      </p:sp>
    </p:spTree>
    <p:extLst>
      <p:ext uri="{BB962C8B-B14F-4D97-AF65-F5344CB8AC3E}">
        <p14:creationId xmlns:p14="http://schemas.microsoft.com/office/powerpoint/2010/main" val="9223224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</Words>
  <Application>Microsoft Office PowerPoint</Application>
  <PresentationFormat>Широкоэкранный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Песенное творчество Карелов</vt:lpstr>
      <vt:lpstr>Пройдите, пожалуйста, по ссылке:</vt:lpstr>
      <vt:lpstr>Что нового  в манере пения вы узнали из мастер-класса?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Песенное творчество Карелов</dc:title>
  <dc:creator>Пользователь</dc:creator>
  <cp:lastModifiedBy>Пользователь</cp:lastModifiedBy>
  <cp:revision>1</cp:revision>
  <dcterms:created xsi:type="dcterms:W3CDTF">2025-02-10T18:49:28Z</dcterms:created>
  <dcterms:modified xsi:type="dcterms:W3CDTF">2025-02-10T19:00:36Z</dcterms:modified>
</cp:coreProperties>
</file>