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78" y="4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B50B3F-2966-45DF-95B8-FACFEDC638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4FB739AB-8451-4B80-B687-DD033835B9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FF0DE12-D892-400B-BAE1-C0FCC835A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DA76-8065-48B1-886D-C8C70722BDEF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775A258-33A3-40BF-B0C5-62AEC1968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A86D5EB-212B-49C3-901A-1F0F34901D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4DD3-EDC4-4553-B1C0-65F88FD1F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648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DB5991-24A3-4E4F-BAB1-7538D7AB88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C4E301B-5BB8-4803-8929-4E83ECEA05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026C1F7-DDF6-4BFF-9334-530B7E0354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DA76-8065-48B1-886D-C8C70722BDEF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A1CF00D-1A7E-4A7F-A2EE-E3CF3C5FC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EA6DCF1-AD40-4777-B34D-A388B0967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4DD3-EDC4-4553-B1C0-65F88FD1F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8807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A0E5F20-C11E-47B2-84E9-1E9D652A795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D3BC0C9-282F-44AA-B8F0-189B2F9ADE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A0782E-2385-42BF-BA4D-FBACDE98F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DA76-8065-48B1-886D-C8C70722BDEF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15F571-8DFB-4766-836F-418453C42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C111B4-D097-4E1D-92A6-785E22A99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4DD3-EDC4-4553-B1C0-65F88FD1F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1450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FCCF9F-CA25-4014-A90A-8C3E33E50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77528E-8945-4CC8-A78F-90B1FF490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E4C08EF-1A0A-446A-9242-FD3740AE2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DA76-8065-48B1-886D-C8C70722BDEF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8372F0A-859D-4DEF-BD43-FDF33660C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E5E20A7-C6E5-4E13-98FD-13ABBF73E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4DD3-EDC4-4553-B1C0-65F88FD1F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0339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92D586-F2CD-4909-9587-6A0AB099F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A87EFD2-E67C-48C5-887D-B6E6AFAD76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39651AB-27B1-4D5B-A345-6EC278494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DA76-8065-48B1-886D-C8C70722BDEF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D078295-E5F4-4620-BB78-36C3F8F97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3B5368E-45BF-4064-AAFD-7887190F8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4DD3-EDC4-4553-B1C0-65F88FD1F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0822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B3F89FE-E827-4A58-AACF-E441399CA3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118DD16-0C5F-46C0-BFFF-5D996243D5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29C7D253-857F-4161-AA77-CC12C0A582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71BC138-9A5A-490B-8BF5-1621EE06BE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DA76-8065-48B1-886D-C8C70722BDEF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DD2789B-7745-40E4-9C22-816445E1FC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4A83510-BA6E-499B-B497-E6668E249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4DD3-EDC4-4553-B1C0-65F88FD1F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169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386864-CBFE-4C26-9A81-FA2A223B6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919CAF7-7F87-4685-B7B8-7E212FFAD8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80E053B-7078-43AA-AC94-9610D36891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04E3DE7F-6761-4A25-832B-5FD3311E82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3B85AE0-33A0-4018-91D5-E37DDEB682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7052085A-E5C9-48E6-A6F9-D726D6F98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DA76-8065-48B1-886D-C8C70722BDEF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63D8C734-F3E7-43F5-B770-D87A03B7A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DEACE2C-5926-4024-A808-7EF7C2A89C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4DD3-EDC4-4553-B1C0-65F88FD1F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2225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9A13BC-BF37-4919-BB35-EAD0D062A3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E0AA323A-068B-4CA5-ABC9-C9A2EFD7DA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DA76-8065-48B1-886D-C8C70722BDEF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AE6C6B8-8B61-4F12-805B-5E80E88BE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58B25CE9-FE96-4DFD-AAA8-EECA274968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4DD3-EDC4-4553-B1C0-65F88FD1F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444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5BB1D9E-2429-4337-9E18-B8224F5FCF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DA76-8065-48B1-886D-C8C70722BDEF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2D63B9C-7BBD-4503-B094-A2792232BF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7B59A36D-2739-426B-BF14-8B6B6FCB8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4DD3-EDC4-4553-B1C0-65F88FD1F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667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DFB084-EE55-439B-BAB7-8AA0125D6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9EB6D2-092E-4F70-879F-FD88DA05C5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007D9C6-7711-432A-A422-6CDBAB7BA5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9C0990E-5BDC-42EE-906D-A0DCD2A4F8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DA76-8065-48B1-886D-C8C70722BDEF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D5A2FFB-2FC7-4168-A22B-C0DE8B2A8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24621EC-F585-4F7F-B6D4-61828239F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4DD3-EDC4-4553-B1C0-65F88FD1F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801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818DE5-FA8C-41D9-AA46-3C5463A55D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F886240-1B5A-4DA5-9140-104C782BFB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D80A05B-E2B6-4291-A98C-2578CB0D3D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2AA6D3C-268C-4D28-A38A-1F37F392F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DA76-8065-48B1-886D-C8C70722BDEF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9DB290D-CEBC-4C5D-91F9-094A3F54AB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74ADEE4-D108-4137-BCEC-A37925959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F4DD3-EDC4-4553-B1C0-65F88FD1F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5186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B49217-641C-4910-BFDC-54B774642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301A199-0196-4721-80D8-CDBE936FD3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AB6EC35-02DC-4CC2-B42D-713244E79A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DA76-8065-48B1-886D-C8C70722BDEF}" type="datetimeFigureOut">
              <a:rPr lang="ru-RU" smtClean="0"/>
              <a:t>пн 10.02.25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F47C4A-8D34-4968-877E-C2C1C60650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0674A99-E2CB-46BA-B135-337E2D2C777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F4DD3-EDC4-4553-B1C0-65F88FD1FD9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088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vkvideo.ru/video-212632304_456239031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1CCEFE-5FE5-4C16-AD12-6F0CCBE453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35824" y="987552"/>
            <a:ext cx="3968496" cy="3273551"/>
          </a:xfrm>
        </p:spPr>
        <p:txBody>
          <a:bodyPr>
            <a:normAutofit/>
          </a:bodyPr>
          <a:lstStyle/>
          <a:p>
            <a:r>
              <a:rPr lang="ru-RU" dirty="0"/>
              <a:t>Песенное творчество Карелов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232D4C7-3F56-4BF1-8B10-A6EDCD6DB6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10512" y="5029200"/>
            <a:ext cx="8857488" cy="1243584"/>
          </a:xfrm>
        </p:spPr>
        <p:txBody>
          <a:bodyPr/>
          <a:lstStyle/>
          <a:p>
            <a:r>
              <a:rPr lang="ru-RU" dirty="0"/>
              <a:t>Посмотрите, пожалуйста фильм</a:t>
            </a:r>
          </a:p>
        </p:txBody>
      </p:sp>
      <p:pic>
        <p:nvPicPr>
          <p:cNvPr id="1026" name="Picture 2" descr="Национальность карелов">
            <a:extLst>
              <a:ext uri="{FF2B5EF4-FFF2-40B4-BE49-F238E27FC236}">
                <a16:creationId xmlns:a16="http://schemas.microsoft.com/office/drawing/2014/main" id="{F82BEAC2-8493-4A7D-801B-F8A85A6A7C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3416" y="585216"/>
            <a:ext cx="6627503" cy="4041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1651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195380-0C5E-466F-A284-0F50C4242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9888" y="1609344"/>
            <a:ext cx="9963912" cy="8134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Пройдите, пожалуйста, по ссылке: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34F005D-EE5D-498B-A614-AB8CEFB6EB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9888" y="2962655"/>
            <a:ext cx="9963912" cy="3214307"/>
          </a:xfrm>
        </p:spPr>
        <p:txBody>
          <a:bodyPr/>
          <a:lstStyle/>
          <a:p>
            <a:r>
              <a:rPr lang="ru-RU" sz="54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https://vkvideo.ru/video-212632304_456239031</a:t>
            </a:r>
            <a:r>
              <a:rPr lang="ru-RU" sz="5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6186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60195A-0361-4644-BB1C-36ED0BBD6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365125"/>
            <a:ext cx="10256520" cy="5194427"/>
          </a:xfrm>
        </p:spPr>
        <p:txBody>
          <a:bodyPr/>
          <a:lstStyle/>
          <a:p>
            <a:r>
              <a:rPr lang="ru-RU" dirty="0"/>
              <a:t>Что нового  в манере пения вы узнали из мастер-класса?</a:t>
            </a:r>
          </a:p>
        </p:txBody>
      </p:sp>
    </p:spTree>
    <p:extLst>
      <p:ext uri="{BB962C8B-B14F-4D97-AF65-F5344CB8AC3E}">
        <p14:creationId xmlns:p14="http://schemas.microsoft.com/office/powerpoint/2010/main" val="9223224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31</Words>
  <Application>Microsoft Office PowerPoint</Application>
  <PresentationFormat>Широкоэкранный</PresentationFormat>
  <Paragraphs>5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Песенное творчество Карелов</vt:lpstr>
      <vt:lpstr>Пройдите, пожалуйста, по ссылке:</vt:lpstr>
      <vt:lpstr>Что нового  в манере пения вы узнали из мастер-класса?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Песенное творчество Карелов</dc:title>
  <dc:creator>Пользователь</dc:creator>
  <cp:lastModifiedBy>Пользователь</cp:lastModifiedBy>
  <cp:revision>1</cp:revision>
  <dcterms:created xsi:type="dcterms:W3CDTF">2025-02-10T18:49:28Z</dcterms:created>
  <dcterms:modified xsi:type="dcterms:W3CDTF">2025-02-10T19:00:36Z</dcterms:modified>
</cp:coreProperties>
</file>