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6" r:id="rId3"/>
    <p:sldId id="257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80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19" autoAdjust="0"/>
    <p:restoredTop sz="94660"/>
  </p:normalViewPr>
  <p:slideViewPr>
    <p:cSldViewPr snapToGrid="0">
      <p:cViewPr varScale="1">
        <p:scale>
          <a:sx n="89" d="100"/>
          <a:sy n="89" d="100"/>
        </p:scale>
        <p:origin x="3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A0BD3F8-14DD-4F37-BB06-9E19027F7B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654517A-9878-4E1D-AFB7-9C519E7FEB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62D3ACA-CDF4-44D7-B6B3-C30F4BF33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6A36-701A-4DE9-9494-D4CCD3C76A55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87131E9-E397-4CCD-A19E-20C561827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A865EF0-0F04-46F9-9C06-3C8362FA2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1248-6C30-4A1E-A766-A176B1A66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369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FCE34E7-40B0-4B16-BA59-1458C8FD9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2CFB2E7-2ED6-43C2-9512-CDEECF8B6F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CBD0C6F-8FAE-4CF3-970B-ED8BA9979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6A36-701A-4DE9-9494-D4CCD3C76A55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A7128EC-FCF6-483F-A6EF-366CC2D01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811D6ED-98B7-45A5-9C6B-DC9C338D3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1248-6C30-4A1E-A766-A176B1A66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271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2F837A28-C57F-4FA0-A33D-97EB99F23C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63D38A6-3A40-4D0E-B0EB-EB6D3F559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CE06281-FBDB-47FA-BBD3-5EA97AFCE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6A36-701A-4DE9-9494-D4CCD3C76A55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FF25122-A97A-4707-977B-A47685216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64EA9AC-617F-4806-A26B-DA6BCE85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1248-6C30-4A1E-A766-A176B1A66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797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0EA978F-788A-4D6D-9FF3-074BD8BBA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DC291A4-DBF4-495E-9B27-41B62EBD9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44F81E2-9250-4C39-B928-7CB7CED9E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6A36-701A-4DE9-9494-D4CCD3C76A55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96D722A-CFA7-4CE7-8A53-65F220185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D43E371-AA2E-448B-81C2-CE44A8895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1248-6C30-4A1E-A766-A176B1A66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841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16B9058-A35B-4BE0-A3B1-2360AE3B9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23FB1C1-9675-4EE7-B103-D7120A87C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DCD8C81-105A-4986-A06D-B5404F91F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6A36-701A-4DE9-9494-D4CCD3C76A55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FE83FE1-1F84-4470-8A75-F0C007429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E4F69E3-EE94-4965-A92E-73793BD48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1248-6C30-4A1E-A766-A176B1A66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83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9B24CE3-A7FF-4439-A646-F4C0D34E1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5931A21-186B-47B0-B55A-40D2F5ED1B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13BFE2C-2149-44AF-BD85-F600C3774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F92A034-A0BC-4404-A8BA-4D650DD4B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6A36-701A-4DE9-9494-D4CCD3C76A55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1EB514F-0E77-4348-9DD6-9F017EEFF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AAAC275-4C4C-4774-85D6-7E1A7F45B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1248-6C30-4A1E-A766-A176B1A66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501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7BEC49-17A0-4F7A-81E9-7FC0D5E03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46B945B-F18C-4CB9-84E8-362065E68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F73F3E8-130A-4902-BCAF-048B1B076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A4947A9E-F5C8-479A-88AB-81672A4EA0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87544AA3-A246-499E-8544-5274223534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A910B369-96CA-409E-8496-F7578DEDB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6A36-701A-4DE9-9494-D4CCD3C76A55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0C3C4C2D-BCF5-4083-8165-719983CBC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DDFDA017-5C5A-42CD-BED1-17DF58DA8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1248-6C30-4A1E-A766-A176B1A66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465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16765C-CA67-432F-91E0-7C911E338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D409981-F936-41F0-BC9E-B1083511F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6A36-701A-4DE9-9494-D4CCD3C76A55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CE58EF5E-435A-4B51-892D-144E5B7B4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6843D49-DE7D-4D51-9E45-62DADC2BB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1248-6C30-4A1E-A766-A176B1A66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615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320750BD-1680-45D8-987A-A81A15AA1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6A36-701A-4DE9-9494-D4CCD3C76A55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F517910E-5C2D-466E-A023-6418858B0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6862AA5-8890-44B6-BE16-8C7A68706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1248-6C30-4A1E-A766-A176B1A66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589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0E72F67-0328-4E9C-9503-5B26838BC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5FBF288-71ED-4C2B-8E6C-47060E1C8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3FFF92C-0470-48D2-9C0B-C65185B0D5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9FD52C8-06B2-4483-80A1-E723BC986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6A36-701A-4DE9-9494-D4CCD3C76A55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C6F5EF6-8A21-4254-9908-B9238E8F0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D18A120-3A51-4B3E-9E72-A90E933A1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1248-6C30-4A1E-A766-A176B1A66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205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B3715FD-CFC2-457B-AA89-5CAA21455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A95893C0-8E56-4253-8DF7-8AC6853491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83245FD-E000-45AA-9A2C-160D066B56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96511C1-B6B1-4B02-8B16-B90C9C6E2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6A36-701A-4DE9-9494-D4CCD3C76A55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A075635-C8D7-43A5-AFEF-7EC7B2464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A80F9B2-ACC2-42B9-AEE2-2D3C6198F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1248-6C30-4A1E-A766-A176B1A66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19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83A4E88-5B2D-4031-90B3-9DE8D5EDE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4AD5C73-A1A6-4A2D-A56D-57748349C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97F6D44-2B97-46FE-BBAA-2FF3EFC1E0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26A36-701A-4DE9-9494-D4CCD3C76A55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7906B8F-E2A9-493D-94A8-10AB8EB90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A0B1DC5-8690-4118-900C-4C0EA075F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A1248-6C30-4A1E-A766-A176B1A66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563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wall22290623_530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yandex.ru/video/preview/1576102156631998124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video4950501_456239992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wall-48613829_24004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16" y="529419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602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845F981-7DF2-412F-9FF6-0B35E0203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8852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Женские танцы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506FB18-67F1-481F-86C8-ABB77B8696C2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0800000" flipV="1">
            <a:off x="838200" y="3942272"/>
            <a:ext cx="10515600" cy="246715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Женские обрядовые танцы отражали семантику женского культа и имели широкий смысл: «в период материнско-родового строя с образом женщины в своих исходных формах были связаны обряды огня и продолжения рода, растительных сил природы и размножения животных, охотничьей удачи. Танцы плодородия воспевали плодовитость женского тела, поэтому основу танца составляли различные виды колебательных и вращательных движений корпуса, живота и бёдер. Это не только способствовало развитию гибкости и координации, но и имело жизненно необходимое значение для продолжения рода.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219" y="741874"/>
            <a:ext cx="4951562" cy="28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356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4696E0A-EA5E-40A4-9C02-04882849A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838"/>
            <a:ext cx="10515600" cy="79944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Мужские танцы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938C5CF-ED54-46F8-B046-48AB513B8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0280"/>
            <a:ext cx="10515600" cy="12508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Если женские танцы подчёркивали близость к Земле-матери, то мужские обрядовые танцы чаще всего были построены на энергичных движениях вверх и вперёд. Широко распространённым явлением были танцы, связанные с культом плодородия и воспроизводства жизни.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222" y="2449901"/>
            <a:ext cx="5449711" cy="363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782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C15879C-F8F9-49DE-A67C-467ADC1654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0996" y="0"/>
            <a:ext cx="9144000" cy="62972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Специфика </a:t>
            </a:r>
            <a:r>
              <a:rPr lang="ru-RU" sz="28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танцевального языка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2EE884D-C12F-401E-B013-5B5858FED2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045" y="629729"/>
            <a:ext cx="11593902" cy="6098876"/>
          </a:xfrm>
        </p:spPr>
        <p:txBody>
          <a:bodyPr>
            <a:normAutofit fontScale="40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ru-RU" sz="29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Существует версия, что с помощью искусства человечество обучалось Грамоте - правильному поведению на планете и Законам мироздания. Каждую букву можно было станцевать или изобразить в виде </a:t>
            </a:r>
            <a:r>
              <a:rPr lang="ru-RU" sz="29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пантомимы.</a:t>
            </a:r>
            <a:endParaRPr lang="ru-RU" sz="29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</a:pPr>
            <a:r>
              <a:rPr lang="ru-RU" sz="29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Знак, движение, поза как система букв, </a:t>
            </a:r>
            <a:r>
              <a:rPr lang="ru-RU" sz="29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самипо</a:t>
            </a:r>
            <a:r>
              <a:rPr lang="ru-RU" sz="29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себе ничего не означают без осмысления, без вкладывания в них танцором определённого смысла, идеи, чувств, настроения, состояния.</a:t>
            </a:r>
          </a:p>
          <a:p>
            <a:pPr algn="just">
              <a:lnSpc>
                <a:spcPct val="170000"/>
              </a:lnSpc>
            </a:pPr>
            <a:r>
              <a:rPr lang="ru-RU" sz="29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Итак, специфика танцевального языка </a:t>
            </a:r>
            <a:r>
              <a:rPr lang="ru-RU" sz="29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заключаетсяв</a:t>
            </a:r>
            <a:r>
              <a:rPr lang="ru-RU" sz="29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отсутствии слова, что является его </a:t>
            </a:r>
            <a:r>
              <a:rPr lang="ru-RU" sz="29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достоинством,благодаря</a:t>
            </a:r>
            <a:r>
              <a:rPr lang="ru-RU" sz="29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которому развивается пластическая выразительность движений и воплощаются состояния, </a:t>
            </a:r>
            <a:r>
              <a:rPr lang="ru-RU" sz="29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словутруднодоступные</a:t>
            </a:r>
            <a:r>
              <a:rPr lang="ru-RU" sz="29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или недоступные совсем. </a:t>
            </a:r>
            <a:r>
              <a:rPr lang="ru-RU" sz="29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Ещё. </a:t>
            </a:r>
            <a:r>
              <a:rPr lang="ru-RU" sz="29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Фокин отмечал, что «иногда танец может </a:t>
            </a:r>
            <a:r>
              <a:rPr lang="ru-RU" sz="29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выразитьто</a:t>
            </a:r>
            <a:r>
              <a:rPr lang="ru-RU" sz="29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что бессильно сказать слово</a:t>
            </a:r>
            <a:r>
              <a:rPr lang="ru-RU" sz="29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29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</a:pPr>
            <a:r>
              <a:rPr lang="ru-RU" sz="29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Отсутствие слова делает невозможным в танце прямое выражение мысли, поэтому танец «…воплощает мысль косвенно, опосредованно, при этом мысль сколь угодно глубокую», – пишет К. </a:t>
            </a:r>
            <a:r>
              <a:rPr lang="ru-RU" sz="2900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Голейзовский</a:t>
            </a:r>
            <a:r>
              <a:rPr lang="ru-RU" sz="29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  <a:endParaRPr lang="ru-RU" sz="29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</a:pPr>
            <a:r>
              <a:rPr lang="ru-RU" sz="29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Таким образом, язык танца как основа хореографии рождает собственное значение, воплощает интеллектуальное содержание, идейные концепции не в</a:t>
            </a:r>
          </a:p>
          <a:p>
            <a:pPr algn="just">
              <a:lnSpc>
                <a:spcPct val="170000"/>
              </a:lnSpc>
            </a:pPr>
            <a:r>
              <a:rPr lang="ru-RU" sz="29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меньшей мере, чем любые другие бессловесные искусства. Танец достигает этого своим особым способом, не претендуя на выражение мысли, заключён-</a:t>
            </a:r>
          </a:p>
          <a:p>
            <a:pPr algn="just">
              <a:lnSpc>
                <a:spcPct val="170000"/>
              </a:lnSpc>
            </a:pPr>
            <a:r>
              <a:rPr lang="ru-RU" sz="29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ной в речи. Он раскрывает идеи через передачу внутреннего смысла чувств и событий танцевального действия через элементы танцевального языка.</a:t>
            </a:r>
          </a:p>
          <a:p>
            <a:pPr algn="just">
              <a:lnSpc>
                <a:spcPct val="170000"/>
              </a:lnSpc>
            </a:pPr>
            <a:r>
              <a:rPr lang="ru-RU" sz="29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Танец – большая часть культурного достояния народа. Рассматривая танец в контексте культуры, сохраняющей национальные духовные ценности, мы отмечаем, что знаки и знаковые системы в культуре выполняют роль идеальных образов и символов, хранят знания, которые составляют совокупный исторический опыт.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6670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41532DC-ACA4-4AD4-BB2E-278268F31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3334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етыре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историко-стилевых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пласта вепсов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5A5CD06-D35C-49ED-96DE-65E7F7BFA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Танцы вепсов имеют четыре историко-стилевых пласта:</a:t>
            </a:r>
          </a:p>
          <a:p>
            <a:pPr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пляски,</a:t>
            </a:r>
          </a:p>
          <a:p>
            <a:pPr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игры и хороводы,</a:t>
            </a:r>
          </a:p>
          <a:p>
            <a:pPr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кадрили и </a:t>
            </a:r>
            <a:r>
              <a:rPr lang="ru-RU" sz="24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ланчики</a:t>
            </a:r>
            <a:r>
              <a:rPr lang="ru-RU" sz="24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поздние парно-массовые танцы.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9214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42C1B1-A3FD-4104-9D8A-4EDC279DE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9992"/>
          </a:xfrm>
        </p:spPr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 3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</a:t>
            </a:r>
            <a:r>
              <a:rPr lang="ru-RU" sz="3200" b="1" i="1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Пляски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6C61C20-E853-4C21-AA97-D0AA75FE2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27198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Слово «плясать» – от слова плескать – хлопать в ладоши.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Пляски вепсов за последние века имели периоды спада и подъема, связанные с изменениями в образе жизни этноса, в том числе под влиянием старообрядчества. Современные пляски вепсов в определенной мере отражают элементы и манеру древних культовых плясок.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Вепсы были язычниками и поклонялись силам природы, что и отразилось в некоторых мужских плясках, в которых сохранились подражательные животному миру элементы.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592" y="4252823"/>
            <a:ext cx="3657600" cy="243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043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AAFCDF-8D69-4060-81B9-303C629A9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2407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ru-RU" sz="2800" b="1" i="1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«Хождение </a:t>
            </a:r>
            <a:r>
              <a:rPr lang="ru-RU" sz="2800" b="1" i="1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петухом».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0633D9B-2214-4127-A580-2CE79F9DC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3796"/>
            <a:ext cx="6054306" cy="5495027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Пляска с отведёнными назад на манер растопыренных крыльев прямыми руками, прямым корпусом и высоко поднятой головой - </a:t>
            </a:r>
            <a:r>
              <a:rPr lang="ru-RU" sz="18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«хождение петухом».</a:t>
            </a:r>
            <a:endParaRPr lang="ru-RU" sz="18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Петух у вепсов считался глашатаем наступления благоприятного времени: дня и света, когда появляется солнце и исчезают тёмные силы. Вепсы сохранили слабые отголоски представлений о связи петуха и солнца. Важной чертой петуха считалась его способность криком победить нечистую силу. Такое представление нашло отражение в ритуале перехода в новый дом у вепсов на </a:t>
            </a:r>
            <a:r>
              <a:rPr lang="ru-RU" sz="1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Ояти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Там было принято переселяться на новое место ночью сразу после петушиного крика, разгоняющего нечистую силу. Этот мотив довольно часто встречается в вепсских сказках: человеку угрожает опасность со стороны темных сил (разбойников, колдунов и т.д.) и он может спастись только в том случае, если продержится до крика петуха. Петух мог отогнать всякую скверну не только своим криком, но и клювом и крыльями. Упоминания о петухе, отгоняющем болезнь с помощью золотого клюва и серебряных крыльев, часто можно встретить в вепсских лечебных заговорах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156" y="1589596"/>
            <a:ext cx="4960188" cy="372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248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6CE49A-EA56-408A-85D7-AC10FD82C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Тотемная птица журавль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BE0428E-ED7F-4B46-AC66-1579E708F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344" y="3704087"/>
            <a:ext cx="10515600" cy="293825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Медленное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вышагивание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прямыми в коленях ногами – это</a:t>
            </a:r>
            <a:r>
              <a:rPr lang="ru-RU" sz="14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подражание журавлю.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В древности журавль являлся у вепсов тотемной птицей. До сих пор сохраняется запрет на убийство журавля и употребление в пищу мяса, отступление от которого по народным убеждениям обязательно влечёт беду. Представления вепсов о журавле тесно связаны с плодородием, расцветом природы, сменой сезонов. Различные факты народной культуры являются неопровержимым доказательством существования у вепсов в древности верований о превращении души человека после его смерти в птицу. Надмогильные сооружения в виде вырезанных из дерева птиц - обычное явление старых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южновепсских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кладбищ. В соответствии с ним находится и поныне бытующий у вепсов обычай поминовения предков в виде кормления птиц на могилах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187" y="1250830"/>
            <a:ext cx="3679885" cy="245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98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8D1304-9515-484E-8A3B-302DE81FC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966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Символ </a:t>
            </a:r>
            <a:r>
              <a:rPr lang="ru-RU" sz="28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вражды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36F9A08-AAF8-4596-96DE-BF113120C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728" y="4201064"/>
            <a:ext cx="10515600" cy="21307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Корвальские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мужчины в плясках и прионежские (мужчины и женщины) вепсы в танцах подражают сидящему волку. Волк, по представлениям вепсов, - символ вражды, агрессивности, нападения, войны. У вепсов были известны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обережные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обряды от волков. Так, в вепсском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Прионежье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осенью небольшая группа мужчин трижды обходила деревню и била в колотушку, чтобы разбойники и волки не пришли в деревню. Отношение к волку и обыгрывали вепсы в своих танцах и играх.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052" y="1071055"/>
            <a:ext cx="5796952" cy="30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871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7734503-6285-4F8D-9D63-3698EBDF9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103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Основной шаг в плясках вепсов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F7BE5DA-69A9-41DA-A1B4-0EFB9E031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6158"/>
            <a:ext cx="10515600" cy="5720391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Широко распространён в мужских и женских плясках шаркающий шаг на приспущенных коленях. Он является подражаниями скольжению змеи по земле. Болота же кругом, поэтому и ступают осторожно. Змея в вепсской мифологии имеет противоречивую характеристику. С одной стороны, змея имеет связь с жизнью, плодородием, деторождением, богатством; с другой, является воплощением зла, нечисти, причиной болезней и смерти, представителем мира мёртвых. Некоторые вепсские представления о змеях обнаружили сходство с бытующими у соседнего русского населения.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настоящее время пляски исполняются в сопровождении гармоники,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балалайки;под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частушки, вокальные подражания наигрышам на гармонике</a:t>
            </a:r>
            <a:r>
              <a:rPr lang="ru-RU" sz="14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400" dirty="0" smtClean="0"/>
              <a:t>       </a:t>
            </a:r>
            <a:r>
              <a:rPr lang="en-US" sz="1400" dirty="0"/>
              <a:t> </a:t>
            </a:r>
            <a:r>
              <a:rPr lang="en-US" sz="1400" u="sng" dirty="0">
                <a:hlinkClick r:id="rId2"/>
              </a:rPr>
              <a:t>https://vk.com/wall22290623_530</a:t>
            </a:r>
            <a:endParaRPr lang="ru-RU" sz="14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673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C41D401-99C5-43AF-92D8-D06719D2F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592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Игры, хороводы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A8E9E6A-3F55-4169-9CA2-17EDF2F6E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2589"/>
            <a:ext cx="10515600" cy="487437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15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Второй стилевой пласт традиционной хореографии вепсов представляет собой тип хороводов-шествий в колонну попарно под песни.</a:t>
            </a:r>
          </a:p>
          <a:p>
            <a:pPr algn="just">
              <a:lnSpc>
                <a:spcPct val="150000"/>
              </a:lnSpc>
            </a:pPr>
            <a:r>
              <a:rPr lang="ru-RU" sz="15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последствии хороводы развивались, рисунки менялись, усложнялись. Например, есть такой хоровод, где держат ворота, а «хвост» в эти ворота проходит. Здесь ворота – Небесные Врата – символ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радуги.Семантика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хороводов глубока. Например, прохождения под воротами – это очищение.</a:t>
            </a:r>
          </a:p>
          <a:p>
            <a:pPr algn="just">
              <a:lnSpc>
                <a:spcPct val="150000"/>
              </a:lnSpc>
            </a:pPr>
            <a:r>
              <a:rPr lang="ru-RU" sz="15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Крууга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форма коллективных танцев-шествий цепочной или подобием колонны.</a:t>
            </a:r>
          </a:p>
          <a:p>
            <a:pPr algn="just">
              <a:lnSpc>
                <a:spcPct val="150000"/>
              </a:lnSpc>
            </a:pPr>
            <a:r>
              <a:rPr lang="ru-RU" sz="15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Крууги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принято исполнять в сопровождении песен разнообразных по жанру и этнической принадлежности, позднее - и в сопровождении музыкальных инструментов. Некоторые современные </a:t>
            </a:r>
            <a:r>
              <a:rPr lang="ru-RU" sz="15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крууги</a:t>
            </a:r>
            <a:r>
              <a:rPr lang="ru-RU" sz="15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в начале XIX века были </a:t>
            </a:r>
            <a:r>
              <a:rPr lang="ru-RU" sz="15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играми.</a:t>
            </a:r>
          </a:p>
          <a:p>
            <a:pPr algn="just">
              <a:lnSpc>
                <a:spcPct val="150000"/>
              </a:lnSpc>
            </a:pPr>
            <a:r>
              <a:rPr lang="en-US" sz="1600" u="sng" dirty="0">
                <a:hlinkClick r:id="rId2"/>
              </a:rPr>
              <a:t>https://yandex.ru/video/preview/15761021566319981240</a:t>
            </a:r>
            <a:endParaRPr lang="ru-RU" sz="15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227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4E671B-27F5-44AB-892D-0A157F951F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2450" y="320041"/>
            <a:ext cx="10365486" cy="704087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Вепсский танец      </a:t>
            </a:r>
            <a:endParaRPr lang="ru-RU" sz="40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E59A66F-3A05-4B01-BBA4-E548865579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2450" y="1024128"/>
            <a:ext cx="10877550" cy="521208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1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настоящее время все чаще 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поднимается вопрос о возрождении культуры малых народов России, в том числе – вепсов. Возрастающее внимание к изучению истории этой финно-угорской народности Северо-запада России позволит сохранить самобытность и индивидуальность вепсской культуры</a:t>
            </a:r>
            <a:r>
              <a:rPr lang="ru-RU" sz="14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Сегодня стало привычным и ни у кого уже не вызывает удивление многообразие существующих форм передачи информации, главным средством осуществления которых являются </a:t>
            </a:r>
            <a:r>
              <a:rPr lang="ru-RU" sz="14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знаки.</a:t>
            </a:r>
            <a:endParaRPr lang="en-US" sz="1400" b="0" i="0" dirty="0" smtClean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4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Человек 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живёт в мире знаков, пользуется знаками и в определённых ситуациях сам является знаком.</a:t>
            </a:r>
          </a:p>
          <a:p>
            <a:pPr algn="just">
              <a:lnSpc>
                <a:spcPct val="150000"/>
              </a:lnSpc>
            </a:pP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Танец, прежде всего, требует прямого общения. Его носителем и посредником является сам человек, а инструментом выражения - человеческое тело, естественные движения</a:t>
            </a:r>
            <a:r>
              <a:rPr lang="ru-RU" sz="14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b="0" i="0" dirty="0" smtClean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Изучение народной хореографии вепсов позволяет более глубоко понять истоки многих традиций и узнать, что хотели нам сказать предки языком танца</a:t>
            </a:r>
            <a:r>
              <a:rPr lang="ru-RU" sz="1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Для танцев всегда было характерно обязательное смысловое наполнение. Каждая фигура танца имела своё значение, символизирующее определённое действие, событие. Общий рисунок танца народ черпал из окружающей природы, в «золотом» узоре танца «просвечивают» силуэты листьев, цветов, птиц, животных. Гроздья поспевающей калины, трава, склоняющаяся под ветром, качающиеся берёзки, колосья пшеницы, листочки льна, летящие птицы...</a:t>
            </a:r>
          </a:p>
          <a:p>
            <a:pPr>
              <a:lnSpc>
                <a:spcPct val="150000"/>
              </a:lnSpc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302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3756442-1C56-4901-8454-1ECA9D846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72860"/>
          </a:xfrm>
        </p:spPr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 4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ru-RU" sz="3200" b="1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Кадрили</a:t>
            </a:r>
            <a:r>
              <a:rPr lang="ru-RU" sz="3200" b="1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b="1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ланчики</a:t>
            </a:r>
            <a:r>
              <a:rPr lang="ru-RU" sz="3200" b="1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2D40A12-BDF6-4338-9626-7354098E5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649" y="595224"/>
            <a:ext cx="11809561" cy="5891840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ru-RU" sz="14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Кадриль 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танец парный, с определённой композицией, обязательной для исполнения. </a:t>
            </a:r>
            <a:r>
              <a:rPr lang="ru-RU" sz="14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Лансье (</a:t>
            </a:r>
            <a:r>
              <a:rPr lang="ru-RU" sz="1400" b="1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ланчик</a:t>
            </a:r>
            <a:r>
              <a:rPr lang="ru-RU" sz="14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 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народный танец типа кадрили. Кадриль и лансье (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ланчик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пришли к вепсам в конце XIX –начале ХХ веков из городской среды. В южном региональном стиле традиционным стал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ланчик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завершаемый иногда кадрилью («боронить пошли»).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Кадриль начиналась с приглашения: парень подходил к девушке и приглашал её по имени отчеству. Такое обращение свидетельствовало об уважении к ней как представительнице своего рода и семьи. Если нарушен этот ритуал, то девушка имела право отказаться от приглашения.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«Пары выходят на сере­дину избы, и начинается кадриль. Эта кадриль танцуется несчётное количество раз в течение вечера под звуки тальянки или под песни, которые обычно поют девушки. Хотя деление на фигуры и есть, но антрактов между отдельными фигурами не соблюдается, и кадриль сливается в сплошной танец с неизбежным притопыванием и залихватским кручением пар. 20—30 кадрилей за вечер — это считается не так много</a:t>
            </a:r>
            <a:r>
              <a:rPr lang="ru-RU" sz="14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14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ru-RU" sz="1400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Прионежские</a:t>
            </a:r>
            <a:r>
              <a:rPr lang="ru-RU" sz="14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вепсы исполняют кадриль с раздельными фигурами, сопровождая каждую из них собственной песней или наигрышем (редко).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Оятские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вепсы «ходят» четыре фигуры под одну мелодию, координирующуюся с несколькими поэтическими текстами, а заключительные - под собственные песни.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14203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B3D7E90-9AF4-436A-8607-1F7E78246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958" y="250166"/>
            <a:ext cx="10844842" cy="4666891"/>
          </a:xfrm>
        </p:spPr>
        <p:txBody>
          <a:bodyPr>
            <a:normAutofit fontScale="90000"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b="0" i="0" dirty="0" smtClean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/>
            </a:r>
            <a:br>
              <a:rPr lang="ru-RU" sz="2000" b="0" i="0" dirty="0" smtClean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</a:br>
            <a: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Каждая фигура в кадрили начинается и заканчивается со своим кавалером. В кадрили мужчина всегда ведущий: он подкручивает барышню, поворачивает её, ставит на место, провожает и встречает. Кадриль могла длиться по три-четыре часа. Проплясав почти всю ночь с парнем в паре, девушка после танца должна была в соответствии с ритуалом поблагодарить его. Когда парень две-три вечёрки танцевал с одной и той же девушкой и она отвечала ему взаимным расположением, можно было засылать сватов. Считалось, что если пара складывается в танце, то и в жизни они будут дружны. Народный танец, отражает нравственные и моральные нормы, внутреннюю природу человека и его характер.</a:t>
            </a:r>
            <a:b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Во второй половине ХХ века инструментальное сопровождение кадрили на гармонике или балалайке вытеснило песни.</a:t>
            </a:r>
            <a:br>
              <a:rPr lang="ru-RU" sz="16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Иногда в перерыве между исполнением многочисленных кадрилей молодежь играла в жмурки (</a:t>
            </a:r>
            <a:r>
              <a:rPr lang="ru-RU" sz="1600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bukal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vand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). Парню и девушке завязывали глаза, разводили в разные концы беседкой избы и раскручивали. Они должны были найти друг друга. Если им удавалось это сде­лать, то они образовывали пару в следующей кадрили. За ними играли следующие участники …</a:t>
            </a:r>
            <a:br>
              <a:rPr lang="ru-RU" sz="16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u="sng" dirty="0" smtClean="0">
                <a:hlinkClick r:id="rId2"/>
              </a:rPr>
              <a:t>https</a:t>
            </a:r>
            <a:r>
              <a:rPr lang="en-US" sz="1800" u="sng" dirty="0">
                <a:hlinkClick r:id="rId2"/>
              </a:rPr>
              <a:t>://vk.com/video4950501_456239992</a:t>
            </a:r>
            <a:r>
              <a:rPr lang="ru-RU" sz="2000" b="0" i="0" dirty="0" smtClean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/>
            </a:r>
            <a:br>
              <a:rPr lang="ru-RU" sz="2000" b="0" i="0" dirty="0" smtClean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</a:br>
            <a:r>
              <a:rPr lang="ru-RU" sz="2000" b="0" i="0" dirty="0" smtClean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/>
            </a:r>
            <a:br>
              <a:rPr lang="ru-RU" sz="2000" b="0" i="0" dirty="0" smtClean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</a:br>
            <a:r>
              <a:rPr lang="ru-RU" sz="2000" b="0" i="0" dirty="0" smtClean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/>
            </a:r>
            <a:br>
              <a:rPr lang="ru-RU" sz="2000" b="0" i="0" dirty="0" smtClean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</a:br>
            <a:r>
              <a:rPr lang="ru-RU" sz="2000" b="0" i="0" dirty="0" smtClean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/>
            </a:r>
            <a:br>
              <a:rPr lang="ru-RU" sz="2000" b="0" i="0" dirty="0" smtClean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</a:br>
            <a:r>
              <a:rPr lang="ru-RU" sz="2000" b="0" i="0" dirty="0" smtClean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/>
            </a:r>
            <a:br>
              <a:rPr lang="ru-RU" sz="2000" b="0" i="0" dirty="0" smtClean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</a:br>
            <a:r>
              <a:rPr lang="ru-RU" sz="2000" b="0" i="0" dirty="0" smtClean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/>
            </a:r>
            <a:br>
              <a:rPr lang="ru-RU" sz="2000" b="0" i="0" dirty="0" smtClean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3554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218B014-6A13-40EB-835B-DFFC1F721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Парно-массовый танец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A0D55FF-88A9-4130-9A69-E56EEB434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Среди поздних парных массовых танцев вепсам известны «казачок», «краковяк», «тустеп», исполняемые под частушки, плясовые песни («казачок»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прионежеких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вепсов), так и инструментальное сопровождение.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Интересно, что слово «танец» стало бытовать у вепсов с приходом бальной хореографии. Всемирно известный вальс, который в России стали танцевать с начала XIX века, у вепсов стал любим только к началу ХХ века. После революции, когда наши бабушки предпочли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бесёдам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танцы в клубе, получил распространение вальс.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Многое в вальсе было непривычным для вепсов [13, С. 15]. Он принес новое и в манеру поведения на 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танцевальных 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вечерах. Приглашали на вальс только юноши, это было перенесено и на прочие танцы</a:t>
            </a:r>
            <a:r>
              <a:rPr lang="ru-RU" sz="16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600" u="sng" dirty="0">
                <a:hlinkClick r:id="rId2"/>
              </a:rPr>
              <a:t>https://vk.com/wall-48613829_240041</a:t>
            </a:r>
            <a:endParaRPr lang="ru-RU" sz="16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500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3CBE2D-E7A1-405E-BAA5-E339218FF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48416" cy="1325563"/>
          </a:xfrm>
        </p:spPr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ru-RU" sz="3200" b="1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Этническая </a:t>
            </a:r>
            <a:r>
              <a:rPr lang="ru-RU" sz="3200" b="1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история </a:t>
            </a:r>
            <a:r>
              <a:rPr lang="ru-RU" sz="3200" b="1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           </a:t>
            </a:r>
            <a:r>
              <a:rPr lang="ru-RU" sz="3200" b="1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b="1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ru-RU" sz="3200" b="1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культурное </a:t>
            </a:r>
            <a:r>
              <a:rPr lang="ru-RU" sz="3200" b="1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становление вепсов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237AC5D-EFE7-4456-AE6A-BBF8F230A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20464" cy="435133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Вепсы один из коренных малочисленных народов Северо-запада России финно-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угорскойгруппы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уральской языковой семьи. Расселены в юго-восточной части территории, расположенной между тремя крупнейшими северными озерами - Онежским, Ладожским и Белым (область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Межозерья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). В настоящее время живут на юго-западном побережье Онежского озера (Вепсская Национальная волость Карелия), и в сопредельных районах Ленинградской (Подпорожский. Лодейнопольский, Тихвинский и Бокситогорский) и северо-западных районах Вологодской (Бабаевский и Вытегорский) областей.</a:t>
            </a:r>
          </a:p>
          <a:p>
            <a:pPr algn="just">
              <a:lnSpc>
                <a:spcPct val="150000"/>
              </a:lnSpc>
            </a:pP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Ленинградской области разрыв связей между отдельными группами вепсских поселений произошел из-за многочисленных изменении районных границ, которые проводились без учета обитания здесь вепсской народности. Существующая сейчас в области структура районного деления сложилась после очередной реорганизации в 1965 г.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591" y="2130725"/>
            <a:ext cx="4008433" cy="266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844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BEB3804-6411-4EF7-AD31-D5E9011D6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0912" y="365125"/>
            <a:ext cx="6492240" cy="619112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Вепсов разделяют по диалектным особенностям речи. Выделяют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тридиалекта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северный, средний и южный. Носителями северного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диалектаявляются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прионежские вепсы, среднего -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оятские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шимозерские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белозерские, а остальные — южного. Существенных различий между диалектами мало и представители разных диалектов свободно общаются друг с другом.</a:t>
            </a:r>
            <a:b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Внешне вепсы мало отличаются от карел и окружающего их русского населения. Антропологи их относят к восточно-балтийскому типу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беломорско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балтийской расы, выделяемой в рамках большой европеоидной расы</a:t>
            </a: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Как полагают, вепсы являются потомками племени </a:t>
            </a:r>
            <a:r>
              <a:rPr lang="ru-RU" sz="1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весь. </a:t>
            </a: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Первое упоминание о </a:t>
            </a:r>
            <a:r>
              <a:rPr lang="ru-RU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</a:t>
            </a: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Vasina</a:t>
            </a: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содержится в хронике Иордана и относится к VI веку н. э. К тому времени весь, видимо, уже обитала в </a:t>
            </a:r>
            <a:r>
              <a:rPr lang="ru-RU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Межозерье</a:t>
            </a: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Недавно обнаруженные на восточной окраине </a:t>
            </a:r>
            <a:r>
              <a:rPr lang="ru-RU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Межозерья</a:t>
            </a: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юго-западном </a:t>
            </a:r>
            <a:r>
              <a:rPr lang="ru-RU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Белозерье</a:t>
            </a: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археологические памятники VI—XIII вв. отнесены к </a:t>
            </a:r>
            <a:r>
              <a:rPr lang="ru-RU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древневепсским</a:t>
            </a: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Веси — вепсам, по мнению большинства исследователей, принадлежит яркая и богатая культура Европейского Севера (погребальные памятники-курганы конца X—начала XIII вв.). Найденные в могильных курганах скандинавские украшения и оружие указывают на торговые связи местного коренного финно-угорского населения с Западом. Помимо этого, вепсы поддерживали связи с жившими восточнее народами - родственными им коми-зырянами и мерей.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29" y="1454690"/>
            <a:ext cx="4753155" cy="2785264"/>
          </a:xfrm>
        </p:spPr>
      </p:pic>
    </p:spTree>
    <p:extLst>
      <p:ext uri="{BB962C8B-B14F-4D97-AF65-F5344CB8AC3E}">
        <p14:creationId xmlns:p14="http://schemas.microsoft.com/office/powerpoint/2010/main" val="2179812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8182EDC-58C3-4FC5-BFDA-24AAB17AC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616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Весь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BB63C62-F57B-41E2-A848-E088ECB42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7841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 конца Х в. -до начала XII в. древняя Весь расширялась в восточном и северном направлениях и достигла восточного берега озера Ладоги. Вскоре после этого название "Весь" исчезает из русских летописей, из чего русские историки прошлого века сделали вывод, что весь постигла та же участь, что и мерю и мурому, т. е. они растворились среди русского народа. Однако вепсский народ продолжал и дальше жить на своих традиционных территориях, где ему удавалось успешно сохранять свои особенности и этническую самостоятельность. Вследствие русской колонизации южная часть населённого вепсами края к началу XI в. оказалась заселённой по преимуществу русскими. Из-за постоянно возраставшего бремени феодальных повинностей и принудительного обращения в православную веру многие вепсы бежали на север и северо-восток в течение всего XV в. и даже позднее. Большинство из них приняли участие в этногенезе других народов. Смешение прибалтийско-финского населения с восточными славянами представляет собой один из важнейших периодов формирования этих народностей в единую русскую нацию. Движение русских переселенцев достигло более северных земель вепсов в XIV-XV вв. Поселения исконно финно-угорского населения превратились в небольшие островки среди многочисленных новых русских сёл и деревень. Летописная весь, которая не дошла в своём развитии до образования самостоятельного государства, постепенно превратилась в осколок некогда существовавшего народа, у которого уже не осталось сил на созидание своей собственной истории.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613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F94DB1-F9B4-4690-8584-AF267C3FB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674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Занятия вепсов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30CA80C-5BF2-4914-BD9C-A24F35A6E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7864"/>
            <a:ext cx="10515600" cy="49790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Вепсы традиционно были земледельцами, использовали систему подсечного земледелия, а также важное значение в этом богатом рыбой и пушным зверем крае имели рыболовство и охота. В начале XVI в. один путешественник свидетельствовал, что в окрестностях города Белозерска жители говорят по-вепсски, но большинство из них понимает и по-русски. В начале XVIII в. царь Пётр Великий основал железоделательные и оружейные заводы близ Онежского озера (Петрозаводск). Вепсы познакомились с фабрично-заводским трудом. До этого они славились и как искусные бродячие ремесленники (резали по камню и дереву, делали глиняную посуду, плели лапти).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911" y="3140955"/>
            <a:ext cx="4563809" cy="371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442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E84CEA1-64F7-46CE-92F2-D6CA4F324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9471" y="1155940"/>
            <a:ext cx="7792529" cy="5374256"/>
          </a:xfrm>
        </p:spPr>
        <p:txBody>
          <a:bodyPr>
            <a:no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 вепсов не сохранилось эпических поэм, и учёным-фольклористам удалось записать у них лишь относительно небольшое количество народных песен. Национальное самосознание у вепсов выражено в слабой степени, их ассимиляция с русскими находится на весьма продвинутой стадии, т. к. образ жизни, занятия, вероисповедание, обычаи и т. д. давно уже одинаковы у обоих народов. Весьма сильно и влияние русского языка, которое проявляется в выговоре и в бесчисленных заимствованиях. Носители вепсского языка в настоящее время почти без исключения двуязычны. Ассимиляцию вепсов в Ленинградской и Вологодской областях сильно ускорило сселение так называемых неперспективных деревень. К сожалению, поселения, признанные перспективными, зачастую таковыми не являлись, ибо не могли обеспечить переселенцев даже жильём, поэтому основной поток вепсов устремился в города</a:t>
            </a:r>
            <a:r>
              <a:rPr lang="ru-RU" sz="14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14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333333"/>
                </a:solidFill>
                <a:latin typeface="Open Sans" panose="020B0606030504020204" pitchFamily="34" charset="0"/>
              </a:rPr>
              <a:t>Таким образом, этническая история веси была весьма сложной. Весь — вепсы сталкивались со многими этносами, испытывали при этом различные воздействия и сами оказывали влияние на них и, несмотря на значительные «потери» в связи с миграциями и участием в этногенезе других народов, они сохранились как самостоятельная народность на своей территории.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6BF881C-0F9B-4A88-92CC-E1CD00E41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5887" y="425510"/>
            <a:ext cx="9126747" cy="73042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Фольклор вепсов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96" y="1902125"/>
            <a:ext cx="4270075" cy="333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75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E4F3CF-2ED7-49CA-B392-A076C290C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 2 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ru-RU" sz="2800" b="1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Формирование </a:t>
            </a:r>
            <a:r>
              <a:rPr lang="ru-RU" sz="28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вепсской </a:t>
            </a:r>
            <a:br>
              <a:rPr lang="ru-RU" sz="28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ru-RU" sz="2800" b="1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танцевальной </a:t>
            </a:r>
            <a:r>
              <a:rPr lang="ru-RU" sz="28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культуры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CC4F20A-B8EF-4515-A6E1-6FAED5189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Танец любой страны или даже маленькой девушки на ее территории является отражением культурного, политического, экономического и духовного уровня развития населяющих ее людей, показывает богатство и разнообразие их вкуса и способствует развитию культурного обмена между странами. Это может показаться странным, но отдельно взятый танец, может многое рассказать о своем регионе, откуда он родом, о характере деятельности людей населяющих его, об их традициях, быте, о географическом местоположении этого региона, о климате, о религиозных особенностях, об уровне образования населения, об экономическом положении, можно даже узнать о наличии водоема в тех местах и т.д. Это прямо указывает на то, что танец это не только развлечения, но и серьезная наука, тесно связанная с психологией человека, отображающее его философию и мировоззрение, показывающая развитие интеллектуального уровня человека.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Народные танцы в большинстве своем, будучи краткими, немногословными, показывали целые пласты народной жизни в разные исторические эпохи.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9294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E8370A2-669C-4020-B64E-DE4B81A07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892"/>
            <a:ext cx="10515600" cy="97478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азвитие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вепсского танца 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D2DE6C1-02B3-4D44-BEB8-0D7172096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9676"/>
            <a:ext cx="10515600" cy="5107287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ru-RU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Развитию хореографии Севера, в частности вепсов, способствовало его географическое положение: соседство с Карелией и Финляндией, с одной стороны, торгово-экономические связи с ней, влияние России, с другой, - все это сказалось на притоке сюда готовых танцев. Однако это влияние не было настолько сильным, чтобы вепсы отказались от собственной хореографии.</a:t>
            </a:r>
          </a:p>
          <a:p>
            <a:pPr algn="just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ru-RU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Все заимствованное со стороны перерабатывалось до такой степени, подчиняясь местной манере исполнения, что танцы вепсов мы сейчас воспринимаем как оригинальные.</a:t>
            </a:r>
          </a:p>
          <a:p>
            <a:pPr algn="just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ru-RU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Как феномен культуры танец является одним из древнейших естественных проявлений человека. С момента возникновения человечества он выражал всю палитру человеческих эмоций и чувств, играя важную социальную роль, неся в себе смысловые коды, ритуально закреплённые и передаваемые последующим поколениям, и являлся важнейшим средством невербального общения. Истоки танца - в подражании природе, животным, в обрядовых и магических ритуалах. У человека всегда существовала потребность в пластичности движений, в том числе связанных с областью отношений между полами. Необходимо отметить, что древнейшие формы обрядовых танцев, зародившиеся при первобытнообщинном строе, уже имели чёткое деление на мужские и женские. В их формировании ведущую роль играли физические и физиологические отличия мужского и женского организмов и сформировавшееся на этой основе первичное разделение труда и социальных функций.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12499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2185</Words>
  <Application>Microsoft Office PowerPoint</Application>
  <PresentationFormat>Широкоэкранный</PresentationFormat>
  <Paragraphs>75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Open Sans</vt:lpstr>
      <vt:lpstr>Wingdings</vt:lpstr>
      <vt:lpstr>Тема Office</vt:lpstr>
      <vt:lpstr>Презентация PowerPoint</vt:lpstr>
      <vt:lpstr>Вепсский танец      </vt:lpstr>
      <vt:lpstr>Урок 1                        Этническая история и                              культурное становление вепсов</vt:lpstr>
      <vt:lpstr>Вепсов разделяют по диалектным особенностям речи. Выделяют тридиалекта: северный, средний и южный. Носителями северного диалектаявляются прионежские вепсы, среднего - оятские, шимозерские, белозерские, а остальные — южного. Существенных различий между диалектами мало и представители разных диалектов свободно общаются друг с другом. Внешне вепсы мало отличаются от карел и окружающего их русского населения. Антропологи их относят к восточно-балтийскому типу беломорско - балтийской расы, выделяемой в рамках большой европеоидной расы. Как полагают, вепсы являются потомками племени весь. Первое упоминание о Vas, Vasina содержится в хронике Иордана и относится к VI веку н. э. К тому времени весь, видимо, уже обитала в Межозерье. Недавно обнаруженные на восточной окраине Межозерья в юго-западном Белозерье археологические памятники VI—XIII вв. отнесены к древневепсским. Веси — вепсам, по мнению большинства исследователей, принадлежит яркая и богатая культура Европейского Севера (погребальные памятники-курганы конца X—начала XIII вв.). Найденные в могильных курганах скандинавские украшения и оружие указывают на торговые связи местного коренного финно-угорского населения с Западом. Помимо этого, вепсы поддерживали связи с жившими восточнее народами - родственными им коми-зырянами и мерей. </vt:lpstr>
      <vt:lpstr>Весь</vt:lpstr>
      <vt:lpstr>Занятия вепсов</vt:lpstr>
      <vt:lpstr>У вепсов не сохранилось эпических поэм, и учёным-фольклористам удалось записать у них лишь относительно небольшое количество народных песен. Национальное самосознание у вепсов выражено в слабой степени, их ассимиляция с русскими находится на весьма продвинутой стадии, т. к. образ жизни, занятия, вероисповедание, обычаи и т. д. давно уже одинаковы у обоих народов. Весьма сильно и влияние русского языка, которое проявляется в выговоре и в бесчисленных заимствованиях. Носители вепсского языка в настоящее время почти без исключения двуязычны. Ассимиляцию вепсов в Ленинградской и Вологодской областях сильно ускорило сселение так называемых неперспективных деревень. К сожалению, поселения, признанные перспективными, зачастую таковыми не являлись, ибо не могли обеспечить переселенцев даже жильём, поэтому основной поток вепсов устремился в города.  Таким образом, этническая история веси была весьма сложной. Весь — вепсы сталкивались со многими этносами, испытывали при этом различные воздействия и сами оказывали влияние на них и, несмотря на значительные «потери» в связи с миграциями и участием в этногенезе других народов, они сохранились как самостоятельная народность на своей территории.</vt:lpstr>
      <vt:lpstr>Урок 2                      Формирование вепсской                                танцевальной культуры</vt:lpstr>
      <vt:lpstr>Развитие вепсского танца </vt:lpstr>
      <vt:lpstr>Женские танцы</vt:lpstr>
      <vt:lpstr>Мужские танцы</vt:lpstr>
      <vt:lpstr>Специфика танцевального языка</vt:lpstr>
      <vt:lpstr>Четыре историко-стилевых пласта вепсов </vt:lpstr>
      <vt:lpstr>Урок 3                                   Пляски</vt:lpstr>
      <vt:lpstr> «Хождение петухом».</vt:lpstr>
      <vt:lpstr>Тотемная птица журавль</vt:lpstr>
      <vt:lpstr>Символ вражды</vt:lpstr>
      <vt:lpstr>Основной шаг в плясках вепсов</vt:lpstr>
      <vt:lpstr>Игры, хороводы</vt:lpstr>
      <vt:lpstr>Урок 4                          Кадрили, ланчики.</vt:lpstr>
      <vt:lpstr>       Каждая фигура в кадрили начинается и заканчивается со своим кавалером. В кадрили мужчина всегда ведущий: он подкручивает барышню, поворачивает её, ставит на место, провожает и встречает. Кадриль могла длиться по три-четыре часа. Проплясав почти всю ночь с парнем в паре, девушка после танца должна была в соответствии с ритуалом поблагодарить его. Когда парень две-три вечёрки танцевал с одной и той же девушкой и она отвечала ему взаимным расположением, можно было засылать сватов. Считалось, что если пара складывается в танце, то и в жизни они будут дружны. Народный танец, отражает нравственные и моральные нормы, внутреннюю природу человека и его характер.   Во второй половине ХХ века инструментальное сопровождение кадрили на гармонике или балалайке вытеснило песни. Иногда в перерыве между исполнением многочисленных кадрилей молодежь играла в жмурки (bukal vand). Парню и девушке завязывали глаза, разводили в разные концы беседкой избы и раскручивали. Они должны были найти друг друга. Если им удавалось это сде­лать, то они образовывали пару в следующей кадрили. За ними играли следующие участники …  https://vk.com/video4950501_456239992      </vt:lpstr>
      <vt:lpstr>Парно-массовый танец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Вепский танец      </dc:title>
  <dc:creator>Zavuch</dc:creator>
  <cp:lastModifiedBy>user</cp:lastModifiedBy>
  <cp:revision>17</cp:revision>
  <dcterms:created xsi:type="dcterms:W3CDTF">2024-12-02T12:13:55Z</dcterms:created>
  <dcterms:modified xsi:type="dcterms:W3CDTF">2024-12-06T19:52:19Z</dcterms:modified>
</cp:coreProperties>
</file>