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7" r:id="rId4"/>
    <p:sldId id="258" r:id="rId5"/>
    <p:sldId id="264" r:id="rId6"/>
    <p:sldId id="259" r:id="rId7"/>
    <p:sldId id="265" r:id="rId8"/>
    <p:sldId id="260" r:id="rId9"/>
    <p:sldId id="266" r:id="rId10"/>
    <p:sldId id="261" r:id="rId11"/>
    <p:sldId id="268" r:id="rId12"/>
    <p:sldId id="263" r:id="rId13"/>
    <p:sldId id="26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-78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5E2826A1-BFA9-4536-BA66-E6C36A451105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0B0FD9-E80E-41FA-96BB-3377E3BEF7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8255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2826A1-BFA9-4536-BA66-E6C36A451105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0B0FD9-E80E-41FA-96BB-3377E3BEF7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4537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2826A1-BFA9-4536-BA66-E6C36A451105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0B0FD9-E80E-41FA-96BB-3377E3BEF7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1401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2826A1-BFA9-4536-BA66-E6C36A451105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0B0FD9-E80E-41FA-96BB-3377E3BEF7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7950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E2826A1-BFA9-4536-BA66-E6C36A451105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0B0FD9-E80E-41FA-96BB-3377E3BEF7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0336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2826A1-BFA9-4536-BA66-E6C36A451105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0B0FD9-E80E-41FA-96BB-3377E3BEF7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7506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2826A1-BFA9-4536-BA66-E6C36A451105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0B0FD9-E80E-41FA-96BB-3377E3BEF7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9221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2826A1-BFA9-4536-BA66-E6C36A451105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0B0FD9-E80E-41FA-96BB-3377E3BEF7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7706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2826A1-BFA9-4536-BA66-E6C36A451105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0B0FD9-E80E-41FA-96BB-3377E3BEF7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4817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2826A1-BFA9-4536-BA66-E6C36A451105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90B0FD9-E80E-41FA-96BB-3377E3BEF7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520982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5E2826A1-BFA9-4536-BA66-E6C36A451105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0B0FD9-E80E-41FA-96BB-3377E3BEF7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434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5E2826A1-BFA9-4536-BA66-E6C36A451105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590B0FD9-E80E-41FA-96BB-3377E3BEF7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18077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A5F285-7F27-4D5C-AD7C-0770775521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Церковь Димитрия </a:t>
            </a:r>
            <a:r>
              <a:rPr lang="ru-RU" dirty="0" err="1"/>
              <a:t>Солунского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88120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34CC57F-A966-442B-B6D5-9AA55B86CD0A}"/>
              </a:ext>
            </a:extLst>
          </p:cNvPr>
          <p:cNvSpPr txBox="1"/>
          <p:nvPr/>
        </p:nvSpPr>
        <p:spPr>
          <a:xfrm>
            <a:off x="1654629" y="2274838"/>
            <a:ext cx="896982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/>
              <a:t>Храм состоит из трех клетей: самой церкви, алтаря и трапезной. С западной стороны церкви прирублены сени, над крыльцом которых устроен навес, напоминающий по форме бочонок, который опирается на две резные колонки. Церковь, трапезная и сени имеют двускатную высокую кровлю, алтарь покрывает кровля на пять скатов, которая повторяет форму его сруба. Церковная крыша приподнята над всей кровлей, ее венчает главка, состоящая из шейки и маковицы, заканчивающейся крестом.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78403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A5544B9-38B1-41CE-A80C-F648719DF7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8142" y="953861"/>
            <a:ext cx="6879772" cy="443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1600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C4820D7-ACB0-4AB1-AED9-0C9D6A435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0929" y="653142"/>
            <a:ext cx="3927839" cy="555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2219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6933" y="5418667"/>
            <a:ext cx="7338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Приглашаю посмотреть видео о </a:t>
            </a:r>
            <a:r>
              <a:rPr lang="ru-RU" dirty="0" err="1" smtClean="0"/>
              <a:t>Староладожской</a:t>
            </a:r>
            <a:r>
              <a:rPr lang="ru-RU" dirty="0" smtClean="0"/>
              <a:t> крепости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91395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72A35C8-EF0A-44D8-BB97-1455CBA2203D}"/>
              </a:ext>
            </a:extLst>
          </p:cNvPr>
          <p:cNvSpPr txBox="1"/>
          <p:nvPr/>
        </p:nvSpPr>
        <p:spPr>
          <a:xfrm>
            <a:off x="1513115" y="2103682"/>
            <a:ext cx="97644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Церковь Димитрия </a:t>
            </a:r>
            <a:r>
              <a:rPr lang="ru-RU" dirty="0" err="1"/>
              <a:t>Солунского</a:t>
            </a:r>
            <a:r>
              <a:rPr lang="ru-RU" dirty="0"/>
              <a:t> - деревянная церковь на территории </a:t>
            </a:r>
            <a:r>
              <a:rPr lang="ru-RU" dirty="0" err="1"/>
              <a:t>Староладожской</a:t>
            </a:r>
            <a:r>
              <a:rPr lang="ru-RU" dirty="0"/>
              <a:t> крепости, использовалась как тёплая церковь для богослужения в зимний период. Церковь относится к числу объектов </a:t>
            </a:r>
            <a:r>
              <a:rPr lang="ru-RU" dirty="0" err="1"/>
              <a:t>Староладожского</a:t>
            </a:r>
            <a:r>
              <a:rPr lang="ru-RU" dirty="0"/>
              <a:t> историко-архитектурного и археологического музея-заповедника.</a:t>
            </a:r>
          </a:p>
        </p:txBody>
      </p:sp>
    </p:spTree>
    <p:extLst>
      <p:ext uri="{BB962C8B-B14F-4D97-AF65-F5344CB8AC3E}">
        <p14:creationId xmlns:p14="http://schemas.microsoft.com/office/powerpoint/2010/main" xmlns="" val="1341959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6264C46-5EF6-4F81-87E7-3F6184385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774" y="536557"/>
            <a:ext cx="7906451" cy="578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3835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9E58333-C681-4E58-8560-765A3B3BFAE4}"/>
              </a:ext>
            </a:extLst>
          </p:cNvPr>
          <p:cNvSpPr txBox="1"/>
          <p:nvPr/>
        </p:nvSpPr>
        <p:spPr>
          <a:xfrm>
            <a:off x="1121229" y="2136339"/>
            <a:ext cx="1018902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Церковь Димитрия </a:t>
            </a:r>
            <a:r>
              <a:rPr lang="ru-RU" dirty="0" err="1"/>
              <a:t>Солунского</a:t>
            </a:r>
            <a:r>
              <a:rPr lang="ru-RU" dirty="0"/>
              <a:t> впервые упомянута в 1646 году как "строение государево", но построена, вероятно, была при восстановлении Ладоги после событий Смутного времени. Церковь несколько раз перестраивалась. В 1731 году сгнивший тёс сожгли, пепел сложили в кусок холста и пустили по реке. Оставшиеся при разборе церкви пригодные брёвна были использованы для постройки новой церкви. </a:t>
            </a:r>
          </a:p>
        </p:txBody>
      </p:sp>
    </p:spTree>
    <p:extLst>
      <p:ext uri="{BB962C8B-B14F-4D97-AF65-F5344CB8AC3E}">
        <p14:creationId xmlns:p14="http://schemas.microsoft.com/office/powerpoint/2010/main" xmlns="" val="1258179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0FAA95E-A655-4068-A9E7-D205CB55A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6257" y="583746"/>
            <a:ext cx="7587343" cy="569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8026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62A005C-0A59-4813-9404-614D1E69A512}"/>
              </a:ext>
            </a:extLst>
          </p:cNvPr>
          <p:cNvSpPr txBox="1"/>
          <p:nvPr/>
        </p:nvSpPr>
        <p:spPr>
          <a:xfrm>
            <a:off x="1480457" y="2551837"/>
            <a:ext cx="92528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К концу XIX века церковь сильно обветшала. Посетивший её Н. К. Рерих писал: "Вся она перекосилась, главка упала, и крест прямо воткнут в уцелевший барабан её. Интересное крылечко провалилось, дверка вросла в землю. Церковка обречена на паденье"</a:t>
            </a:r>
          </a:p>
        </p:txBody>
      </p:sp>
    </p:spTree>
    <p:extLst>
      <p:ext uri="{BB962C8B-B14F-4D97-AF65-F5344CB8AC3E}">
        <p14:creationId xmlns:p14="http://schemas.microsoft.com/office/powerpoint/2010/main" xmlns="" val="1999398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FEA01BA-4CD0-4C2C-9E46-FB979784DE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3926" y="699321"/>
            <a:ext cx="6421846" cy="545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944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BA94E25-F3B4-4EEE-A63E-5E6037C326F6}"/>
              </a:ext>
            </a:extLst>
          </p:cNvPr>
          <p:cNvSpPr txBox="1"/>
          <p:nvPr/>
        </p:nvSpPr>
        <p:spPr>
          <a:xfrm>
            <a:off x="903514" y="1980257"/>
            <a:ext cx="10668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В начале XX века деньги на восстановление храма пожертвовал купец Р. Г. Герасимов. К лету 1901 года </a:t>
            </a:r>
            <a:r>
              <a:rPr lang="ru-RU" dirty="0" err="1"/>
              <a:t>Димитровская</a:t>
            </a:r>
            <a:r>
              <a:rPr lang="ru-RU" dirty="0"/>
              <a:t> церковь была в восстановлена в прежних формах с сохранением всех деталей и освящена. После революции 1917 года церковь была закрыта. Её помещение заняли археологи, проводившие раскопки в </a:t>
            </a:r>
            <a:r>
              <a:rPr lang="ru-RU" dirty="0" err="1"/>
              <a:t>Староладожской</a:t>
            </a:r>
            <a:r>
              <a:rPr lang="ru-RU" dirty="0"/>
              <a:t> крепости. После образования в 1971 году </a:t>
            </a:r>
            <a:r>
              <a:rPr lang="ru-RU" dirty="0" err="1"/>
              <a:t>Староладожского</a:t>
            </a:r>
            <a:r>
              <a:rPr lang="ru-RU" dirty="0"/>
              <a:t> историко-архитектурного и археологического музея-заповедника в церкви разместилась экспозиция по крестьянскому быту. В 2017 году была завершена реставрация </a:t>
            </a:r>
            <a:r>
              <a:rPr lang="ru-RU" dirty="0" err="1"/>
              <a:t>Димитровской</a:t>
            </a:r>
            <a:r>
              <a:rPr lang="ru-RU" dirty="0"/>
              <a:t> церкви и в ней открылась экспозиция "Фрески храма святого Георгия XII в.".</a:t>
            </a:r>
          </a:p>
        </p:txBody>
      </p:sp>
    </p:spTree>
    <p:extLst>
      <p:ext uri="{BB962C8B-B14F-4D97-AF65-F5344CB8AC3E}">
        <p14:creationId xmlns:p14="http://schemas.microsoft.com/office/powerpoint/2010/main" xmlns="" val="186653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D48578B-767D-4C1F-811D-8167C84B9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8168" y="925626"/>
            <a:ext cx="6675664" cy="500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01129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Савон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91</TotalTime>
  <Words>325</Words>
  <Application>Microsoft Office PowerPoint</Application>
  <PresentationFormat>Произвольный</PresentationFormat>
  <Paragraphs>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Савон</vt:lpstr>
      <vt:lpstr>Церковь Димитрия Солунского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Церковь Димитрия Солунского </dc:title>
  <dc:creator>User</dc:creator>
  <cp:lastModifiedBy>Школа</cp:lastModifiedBy>
  <cp:revision>6</cp:revision>
  <dcterms:created xsi:type="dcterms:W3CDTF">2021-04-12T20:45:19Z</dcterms:created>
  <dcterms:modified xsi:type="dcterms:W3CDTF">2021-04-13T11:12:12Z</dcterms:modified>
</cp:coreProperties>
</file>